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aveSubsetFonts="1" strictFirstAndLastChar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6858000" cy="9144000"/>
  <p:embeddedFontLst>
    <p:embeddedFont>
      <p:font typeface="Open Sans"/>
      <p:bold r:id="rId30"/>
      <p:boldItalic r:id="rId31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2" roundtripDataSignature="AMtx7mgToPvsYRRH59cTNnq/zJv4+1tJ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d="100" n="100"/>
          <a:sy d="100" n="100"/>
        </p:scale>
        <p:origin x="0" y="0"/>
      </p:cViewPr>
      <p:guideLst>
        <p:guide orient="horz" pos="216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32" Target="metadata" Type="http://customschemas.google.com/relationships/presentationmetadata"/><Relationship Id="rId31" Target="fonts/OpenSans-boldItalic.fntdata" Type="http://schemas.openxmlformats.org/officeDocument/2006/relationships/font"/><Relationship Id="rId30" Target="fonts/OpenSans-bold.fntdata" Type="http://schemas.openxmlformats.org/officeDocument/2006/relationships/font"/><Relationship Id="rId27" Target="slides/slide22.xml" Type="http://schemas.openxmlformats.org/officeDocument/2006/relationships/slide"/><Relationship Id="rId26" Target="slides/slide21.xml" Type="http://schemas.openxmlformats.org/officeDocument/2006/relationships/slide"/><Relationship Id="rId25" Target="slides/slide20.xml" Type="http://schemas.openxmlformats.org/officeDocument/2006/relationships/slide"/><Relationship Id="rId24" Target="slides/slide19.xml" Type="http://schemas.openxmlformats.org/officeDocument/2006/relationships/slide"/><Relationship Id="rId21" Target="slides/slide16.xml" Type="http://schemas.openxmlformats.org/officeDocument/2006/relationships/slide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notesMasters/notesMaster1.xml" Type="http://schemas.openxmlformats.org/officeDocument/2006/relationships/notesMaster"/><Relationship Id="rId4" Target="slideMasters/slideMaster1.xml" Type="http://schemas.openxmlformats.org/officeDocument/2006/relationships/slideMaster"/><Relationship Id="rId3" Target="presProps.xml" Type="http://schemas.openxmlformats.org/officeDocument/2006/relationships/presProps"/><Relationship Id="rId23" Target="slides/slide18.xml" Type="http://schemas.openxmlformats.org/officeDocument/2006/relationships/slide"/><Relationship Id="rId29" Target="slides/slide24.xml" Type="http://schemas.openxmlformats.org/officeDocument/2006/relationships/slide"/><Relationship Id="rId2" Target="viewProps.xml" Type="http://schemas.openxmlformats.org/officeDocument/2006/relationships/viewProps"/><Relationship Id="rId22" Target="slides/slide17.xml" Type="http://schemas.openxmlformats.org/officeDocument/2006/relationships/slide"/><Relationship Id="rId28" Target="slides/slide23.xml" Type="http://schemas.openxmlformats.org/officeDocument/2006/relationships/slide"/><Relationship Id="rId1" Target="theme/theme2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1b5289525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1b52895256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ctr" lv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algn="ctr" lvl="1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algn="ctr" lvl="2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algn="ctr" lvl="3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algn="ctr" lvl="4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algn="ctr" lvl="5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algn="ctr" lvl="6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algn="ctr" lvl="7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algn="ctr" lvl="8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cap="none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indent="-228600" lvl="0" marL="4572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algn="l" indent="-228600" lvl="1" marL="91440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algn="l" indent="-228600" lvl="2" marL="137160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algn="l" indent="-228600" lvl="3" marL="18288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algn="l" indent="-228600" lvl="4" marL="22860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algn="l" indent="-228600" lvl="5" marL="27432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algn="l" indent="-228600" lvl="6" marL="32004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algn="l" indent="-228600" lvl="7" marL="36576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algn="l" indent="-228600" lvl="8" marL="41148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406400" lvl="0" marL="4572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algn="l" indent="-381000" lvl="1" marL="9144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algn="l" indent="-355600" lvl="2" marL="1371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406400" lvl="0" marL="4572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algn="l" indent="-381000" lvl="1" marL="9144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algn="l" indent="-355600" lvl="2" marL="1371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indent="-228600" lvl="0" marL="4572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81000" lvl="0" marL="4572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algn="l" indent="-355600" lvl="1" marL="914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algn="l" indent="-330200" lvl="3" marL="1828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algn="l" indent="-330200" lvl="4" marL="2286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algn="l" indent="-330200" lvl="5" marL="2743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algn="l" indent="-330200" lvl="6" marL="3200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algn="l" indent="-330200" lvl="7" marL="3657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algn="l" indent="-330200" lvl="8" marL="4114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indent="-228600" lvl="0" marL="4572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81000" lvl="0" marL="4572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algn="l" indent="-355600" lvl="1" marL="914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algn="l" indent="-330200" lvl="3" marL="1828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algn="l" indent="-330200" lvl="4" marL="2286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algn="l" indent="-330200" lvl="5" marL="2743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algn="l" indent="-330200" lvl="6" marL="3200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algn="l" indent="-330200" lvl="7" marL="3657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algn="l" indent="-330200" lvl="8" marL="4114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431800" lvl="0" marL="4572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algn="l" indent="-406400" lvl="1" marL="9144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algn="l" indent="-381000" lvl="2" marL="13716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algn="l" indent="-355600" lvl="3" marL="1828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algn="l" indent="-355600" lvl="4" marL="2286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algn="l" indent="-355600" lvl="5" marL="2743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algn="l" indent="-355600" lvl="6" marL="3200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algn="l" indent="-355600" lvl="7" marL="3657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algn="l" indent="-355600" lvl="8" marL="4114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algn="l" indent="-228600" lvl="1" marL="91440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algn="l" indent="-228600" lvl="2" marL="13716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algn="l" indent="-228600" lvl="3" marL="18288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algn="l" indent="-228600" lvl="4" marL="22860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algn="l" indent="-228600" lvl="1" marL="91440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algn="l" indent="-228600" lvl="2" marL="13716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algn="l" indent="-228600" lvl="3" marL="18288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algn="l" indent="-228600" lvl="4" marL="22860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4318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cap="none" i="0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4064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810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" Target="../media/image1.jpg" Type="http://schemas.openxmlformats.org/officeDocument/2006/relationships/image"/><Relationship Id="rId3" Target="../media/image4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8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3" Target="../media/image11.jp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3" Target="../media/image13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7.jp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3" Target="../media/image6.pn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3" Target="../media/image15.jp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3" Target="../media/image18.jp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3" Target="../media/image5.jp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3" Target="../media/image14.pn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3" Target="../media/image20.pn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16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3" Target="../media/image21.pn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3" Target="../media/image22.pn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3" Target="../media/image23.pn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3" Target="../media/image25.pn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3" Target="../media/image24.pn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3" Target="../media/image17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17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4" Target="../media/image3.png" Type="http://schemas.openxmlformats.org/officeDocument/2006/relationships/image"/><Relationship Id="rId3" Target="../media/image9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3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3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../media/image12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10.jp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770" y="200711"/>
            <a:ext cx="2700501" cy="2700501"/>
          </a:xfrm>
          <a:custGeom>
            <a:rect b="b" l="l" r="r" t="t"/>
            <a:pathLst>
              <a:path extrusionOk="0" h="2700501" w="2700501">
                <a:moveTo>
                  <a:pt x="0" y="0"/>
                </a:moveTo>
                <a:lnTo>
                  <a:pt x="2700501" y="0"/>
                </a:lnTo>
                <a:lnTo>
                  <a:pt x="2700501" y="2700501"/>
                </a:lnTo>
                <a:lnTo>
                  <a:pt x="0" y="2700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 txBox="1"/>
          <p:nvPr/>
        </p:nvSpPr>
        <p:spPr>
          <a:xfrm>
            <a:off x="454775" y="3981700"/>
            <a:ext cx="17430900" cy="7590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31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        Una competencia digital esencial: Alfabetización en IA</a:t>
            </a:r>
            <a:endParaRPr sz="1100"/>
          </a:p>
        </p:txBody>
      </p:sp>
      <p:sp>
        <p:nvSpPr>
          <p:cNvPr id="86" name="Google Shape;86;p1"/>
          <p:cNvSpPr txBox="1"/>
          <p:nvPr/>
        </p:nvSpPr>
        <p:spPr>
          <a:xfrm>
            <a:off x="7257833" y="4302160"/>
            <a:ext cx="5091490" cy="1036412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472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11850" y="7628725"/>
            <a:ext cx="16447800" cy="11352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ctr" indent="0" lvl="0" marL="0" marR="0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n-US" strike="noStrike" sz="3031" u="none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Erasmus+ KA210 SCH - </a:t>
            </a:r>
            <a:r>
              <a:rPr lang="en-US" sz="3031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Asociaciones a Pequeña Escala en el ámbito de la Educación Escolar</a:t>
            </a:r>
            <a:endParaRPr sz="1300"/>
          </a:p>
          <a:p>
            <a:pPr algn="ctr" indent="0" lvl="0" marL="0" marR="0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n-US" strike="noStrike" sz="3131" u="none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2024-1-IT02-KA210-SCH-000243964 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7055171" y="5565975"/>
            <a:ext cx="4177800" cy="9282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en-US" strike="noStrike" sz="6031" u="none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AR.IN.LI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67125" y="0"/>
            <a:ext cx="5520875" cy="27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/>
          <p:nvPr/>
        </p:nvSpPr>
        <p:spPr>
          <a:xfrm>
            <a:off x="1181100" y="6926490"/>
            <a:ext cx="11435100" cy="2154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just" indent="0" lvl="0" marL="0" marR="0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11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11"/>
          <p:cNvGrpSpPr/>
          <p:nvPr/>
        </p:nvGrpSpPr>
        <p:grpSpPr>
          <a:xfrm>
            <a:off x="17806559" y="8042975"/>
            <a:ext cx="36025" cy="1419543"/>
            <a:chOff x="0" y="-38100"/>
            <a:chExt cx="12600" cy="496500"/>
          </a:xfrm>
        </p:grpSpPr>
        <p:sp>
          <p:nvSpPr>
            <p:cNvPr id="265" name="Google Shape;265;p11"/>
            <p:cNvSpPr/>
            <p:nvPr/>
          </p:nvSpPr>
          <p:spPr>
            <a:xfrm>
              <a:off x="0" y="0"/>
              <a:ext cx="12543" cy="458362"/>
            </a:xfrm>
            <a:custGeom>
              <a:rect b="b" l="l" r="r" t="t"/>
              <a:pathLst>
                <a:path extrusionOk="0" h="458362" w="12543">
                  <a:moveTo>
                    <a:pt x="0" y="0"/>
                  </a:moveTo>
                  <a:lnTo>
                    <a:pt x="12543" y="0"/>
                  </a:lnTo>
                  <a:lnTo>
                    <a:pt x="12543" y="458362"/>
                  </a:lnTo>
                  <a:lnTo>
                    <a:pt x="0" y="458362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6" scaled="0"/>
            </a:gradFill>
            <a:ln>
              <a:noFill/>
            </a:ln>
          </p:spPr>
        </p:sp>
        <p:sp>
          <p:nvSpPr>
            <p:cNvPr id="266" name="Google Shape;266;p11"/>
            <p:cNvSpPr txBox="1"/>
            <p:nvPr/>
          </p:nvSpPr>
          <p:spPr>
            <a:xfrm>
              <a:off x="0" y="-38100"/>
              <a:ext cx="12600" cy="4965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7" name="Google Shape;26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75" y="76200"/>
            <a:ext cx="18288000" cy="101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/>
        </p:nvSpPr>
        <p:spPr>
          <a:xfrm>
            <a:off x="1678746" y="1518648"/>
            <a:ext cx="11526000" cy="9912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marR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cap="none" i="0" strike="noStrike" sz="4900" u="none">
              <a:solidFill>
                <a:srgbClr val="1F4FA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8" name="Google Shape;2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1" cy="10278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4"/>
          <p:cNvGrpSpPr/>
          <p:nvPr/>
        </p:nvGrpSpPr>
        <p:grpSpPr>
          <a:xfrm>
            <a:off x="17757426" y="7742339"/>
            <a:ext cx="40324" cy="1596012"/>
            <a:chOff x="0" y="-38100"/>
            <a:chExt cx="12543" cy="496462"/>
          </a:xfrm>
        </p:grpSpPr>
        <p:sp>
          <p:nvSpPr>
            <p:cNvPr id="284" name="Google Shape;284;p14"/>
            <p:cNvSpPr/>
            <p:nvPr/>
          </p:nvSpPr>
          <p:spPr>
            <a:xfrm>
              <a:off x="0" y="0"/>
              <a:ext cx="12543" cy="458362"/>
            </a:xfrm>
            <a:custGeom>
              <a:rect b="b" l="l" r="r" t="t"/>
              <a:pathLst>
                <a:path extrusionOk="0" h="458362" w="12543">
                  <a:moveTo>
                    <a:pt x="0" y="0"/>
                  </a:moveTo>
                  <a:lnTo>
                    <a:pt x="12543" y="0"/>
                  </a:lnTo>
                  <a:lnTo>
                    <a:pt x="12543" y="458362"/>
                  </a:lnTo>
                  <a:lnTo>
                    <a:pt x="0" y="458362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85" name="Google Shape;285;p14"/>
            <p:cNvSpPr txBox="1"/>
            <p:nvPr/>
          </p:nvSpPr>
          <p:spPr>
            <a:xfrm>
              <a:off x="0" y="-38100"/>
              <a:ext cx="12543" cy="49646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14"/>
          <p:cNvGrpSpPr/>
          <p:nvPr/>
        </p:nvGrpSpPr>
        <p:grpSpPr>
          <a:xfrm>
            <a:off x="17342094" y="-144661"/>
            <a:ext cx="945906" cy="1036169"/>
            <a:chOff x="0" y="-38100"/>
            <a:chExt cx="249128" cy="272900"/>
          </a:xfrm>
        </p:grpSpPr>
        <p:sp>
          <p:nvSpPr>
            <p:cNvPr id="287" name="Google Shape;287;p14"/>
            <p:cNvSpPr/>
            <p:nvPr/>
          </p:nvSpPr>
          <p:spPr>
            <a:xfrm>
              <a:off x="0" y="0"/>
              <a:ext cx="249128" cy="234800"/>
            </a:xfrm>
            <a:custGeom>
              <a:rect b="b" l="l" r="r" t="t"/>
              <a:pathLst>
                <a:path extrusionOk="0" h="234800" w="249128">
                  <a:moveTo>
                    <a:pt x="0" y="0"/>
                  </a:moveTo>
                  <a:lnTo>
                    <a:pt x="249128" y="0"/>
                  </a:lnTo>
                  <a:lnTo>
                    <a:pt x="249128" y="234800"/>
                  </a:lnTo>
                  <a:lnTo>
                    <a:pt x="0" y="234800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88" name="Google Shape;288;p14"/>
            <p:cNvSpPr txBox="1"/>
            <p:nvPr/>
          </p:nvSpPr>
          <p:spPr>
            <a:xfrm>
              <a:off x="0" y="-38100"/>
              <a:ext cx="249128" cy="27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14"/>
          <p:cNvGrpSpPr/>
          <p:nvPr/>
        </p:nvGrpSpPr>
        <p:grpSpPr>
          <a:xfrm>
            <a:off x="17342094" y="9207804"/>
            <a:ext cx="870988" cy="993471"/>
            <a:chOff x="0" y="-38100"/>
            <a:chExt cx="270933" cy="309033"/>
          </a:xfrm>
        </p:grpSpPr>
        <p:sp>
          <p:nvSpPr>
            <p:cNvPr id="290" name="Google Shape;290;p14"/>
            <p:cNvSpPr/>
            <p:nvPr/>
          </p:nvSpPr>
          <p:spPr>
            <a:xfrm>
              <a:off x="0" y="0"/>
              <a:ext cx="270933" cy="270933"/>
            </a:xfrm>
            <a:custGeom>
              <a:rect b="b" l="l" r="r" t="t"/>
              <a:pathLst>
                <a:path extrusionOk="0"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91" name="Google Shape;291;p14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2" name="Google Shape;2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404699" cy="1028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"/>
          <p:cNvSpPr txBox="1"/>
          <p:nvPr/>
        </p:nvSpPr>
        <p:spPr>
          <a:xfrm>
            <a:off x="236371" y="1709148"/>
            <a:ext cx="11526000" cy="9912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marR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cap="none" i="0" strike="noStrike" sz="4900" u="none">
              <a:solidFill>
                <a:srgbClr val="1F4FA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8" name="Google Shape;2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1" cy="10281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/>
          <p:nvPr/>
        </p:nvSpPr>
        <p:spPr>
          <a:xfrm>
            <a:off x="1678746" y="1518648"/>
            <a:ext cx="11526000" cy="7542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cap="none" i="0" strike="noStrike" sz="4900" u="none">
              <a:solidFill>
                <a:srgbClr val="1F4FA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59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"/>
          <p:cNvSpPr txBox="1"/>
          <p:nvPr/>
        </p:nvSpPr>
        <p:spPr>
          <a:xfrm>
            <a:off x="1826409" y="3497295"/>
            <a:ext cx="11912400" cy="7632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just" indent="0" lvl="0" marL="0" marR="0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just" indent="0" lvl="0" marL="0" marR="0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2999" u="none">
              <a:solidFill>
                <a:srgbClr val="1F20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0" name="Google Shape;3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1" cy="1031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"/>
          <p:cNvSpPr txBox="1"/>
          <p:nvPr/>
        </p:nvSpPr>
        <p:spPr>
          <a:xfrm>
            <a:off x="2581033" y="4133403"/>
            <a:ext cx="11698500" cy="11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just" indent="-431795" lvl="2" marL="1295384" marR="0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1F2020"/>
              </a:buClr>
              <a:buSzPts val="2999"/>
              <a:buFont typeface="Arial"/>
              <a:buChar char="⚬"/>
            </a:pPr>
            <a:r>
              <a:t/>
            </a:r>
            <a:endParaRPr/>
          </a:p>
          <a:p>
            <a:pPr algn="just" indent="0" lvl="0" marL="0" marR="0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2999" u="none">
              <a:solidFill>
                <a:srgbClr val="1F20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6" name="Google Shape;3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8225" y="0"/>
            <a:ext cx="18416225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19"/>
          <p:cNvGrpSpPr/>
          <p:nvPr/>
        </p:nvGrpSpPr>
        <p:grpSpPr>
          <a:xfrm>
            <a:off x="17757426" y="7742339"/>
            <a:ext cx="40324" cy="1596012"/>
            <a:chOff x="0" y="-38100"/>
            <a:chExt cx="12543" cy="496462"/>
          </a:xfrm>
        </p:grpSpPr>
        <p:sp>
          <p:nvSpPr>
            <p:cNvPr id="322" name="Google Shape;322;p19"/>
            <p:cNvSpPr/>
            <p:nvPr/>
          </p:nvSpPr>
          <p:spPr>
            <a:xfrm>
              <a:off x="0" y="0"/>
              <a:ext cx="12543" cy="458362"/>
            </a:xfrm>
            <a:custGeom>
              <a:rect b="b" l="l" r="r" t="t"/>
              <a:pathLst>
                <a:path extrusionOk="0" h="458362" w="12543">
                  <a:moveTo>
                    <a:pt x="0" y="0"/>
                  </a:moveTo>
                  <a:lnTo>
                    <a:pt x="12543" y="0"/>
                  </a:lnTo>
                  <a:lnTo>
                    <a:pt x="12543" y="458362"/>
                  </a:lnTo>
                  <a:lnTo>
                    <a:pt x="0" y="458362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323" name="Google Shape;323;p19"/>
            <p:cNvSpPr txBox="1"/>
            <p:nvPr/>
          </p:nvSpPr>
          <p:spPr>
            <a:xfrm>
              <a:off x="0" y="-38100"/>
              <a:ext cx="12543" cy="49646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19"/>
          <p:cNvGrpSpPr/>
          <p:nvPr/>
        </p:nvGrpSpPr>
        <p:grpSpPr>
          <a:xfrm>
            <a:off x="17342094" y="-144661"/>
            <a:ext cx="945906" cy="1036169"/>
            <a:chOff x="0" y="-38100"/>
            <a:chExt cx="249128" cy="272900"/>
          </a:xfrm>
        </p:grpSpPr>
        <p:sp>
          <p:nvSpPr>
            <p:cNvPr id="325" name="Google Shape;325;p19"/>
            <p:cNvSpPr/>
            <p:nvPr/>
          </p:nvSpPr>
          <p:spPr>
            <a:xfrm>
              <a:off x="0" y="0"/>
              <a:ext cx="249128" cy="234800"/>
            </a:xfrm>
            <a:custGeom>
              <a:rect b="b" l="l" r="r" t="t"/>
              <a:pathLst>
                <a:path extrusionOk="0" h="234800" w="249128">
                  <a:moveTo>
                    <a:pt x="0" y="0"/>
                  </a:moveTo>
                  <a:lnTo>
                    <a:pt x="249128" y="0"/>
                  </a:lnTo>
                  <a:lnTo>
                    <a:pt x="249128" y="234800"/>
                  </a:lnTo>
                  <a:lnTo>
                    <a:pt x="0" y="234800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326" name="Google Shape;326;p19"/>
            <p:cNvSpPr txBox="1"/>
            <p:nvPr/>
          </p:nvSpPr>
          <p:spPr>
            <a:xfrm>
              <a:off x="0" y="-38100"/>
              <a:ext cx="249128" cy="27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19"/>
          <p:cNvSpPr txBox="1"/>
          <p:nvPr/>
        </p:nvSpPr>
        <p:spPr>
          <a:xfrm>
            <a:off x="2581033" y="2668800"/>
            <a:ext cx="11526000" cy="7695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en-US" strike="noStrike" sz="5000" u="none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pic>
        <p:nvPicPr>
          <p:cNvPr id="328" name="Google Shape;3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729393" y="2854939"/>
            <a:ext cx="4215172" cy="4215172"/>
          </a:xfrm>
          <a:custGeom>
            <a:rect b="b" l="l" r="r" t="t"/>
            <a:pathLst>
              <a:path extrusionOk="0" h="4215172" w="4215172">
                <a:moveTo>
                  <a:pt x="0" y="0"/>
                </a:moveTo>
                <a:lnTo>
                  <a:pt x="4215172" y="0"/>
                </a:lnTo>
                <a:lnTo>
                  <a:pt x="4215172" y="4215172"/>
                </a:lnTo>
                <a:lnTo>
                  <a:pt x="0" y="4215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5" name="Google Shape;95;p2"/>
          <p:cNvGrpSpPr/>
          <p:nvPr/>
        </p:nvGrpSpPr>
        <p:grpSpPr>
          <a:xfrm>
            <a:off x="17711717" y="7548667"/>
            <a:ext cx="43187" cy="1709353"/>
            <a:chOff x="0" y="-38100"/>
            <a:chExt cx="12543" cy="496462"/>
          </a:xfrm>
        </p:grpSpPr>
        <p:sp>
          <p:nvSpPr>
            <p:cNvPr id="96" name="Google Shape;96;p2"/>
            <p:cNvSpPr/>
            <p:nvPr/>
          </p:nvSpPr>
          <p:spPr>
            <a:xfrm>
              <a:off x="0" y="0"/>
              <a:ext cx="12543" cy="458362"/>
            </a:xfrm>
            <a:custGeom>
              <a:rect b="b" l="l" r="r" t="t"/>
              <a:pathLst>
                <a:path extrusionOk="0" h="458362" w="12543">
                  <a:moveTo>
                    <a:pt x="0" y="0"/>
                  </a:moveTo>
                  <a:lnTo>
                    <a:pt x="12543" y="0"/>
                  </a:lnTo>
                  <a:lnTo>
                    <a:pt x="12543" y="458362"/>
                  </a:lnTo>
                  <a:lnTo>
                    <a:pt x="0" y="458362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97" name="Google Shape;97;p2"/>
            <p:cNvSpPr txBox="1"/>
            <p:nvPr/>
          </p:nvSpPr>
          <p:spPr>
            <a:xfrm>
              <a:off x="0" y="-38100"/>
              <a:ext cx="12543" cy="49646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17314515" y="-125611"/>
            <a:ext cx="932842" cy="1104326"/>
            <a:chOff x="0" y="-38100"/>
            <a:chExt cx="245687" cy="290851"/>
          </a:xfrm>
        </p:grpSpPr>
        <p:sp>
          <p:nvSpPr>
            <p:cNvPr id="99" name="Google Shape;99;p2"/>
            <p:cNvSpPr/>
            <p:nvPr/>
          </p:nvSpPr>
          <p:spPr>
            <a:xfrm>
              <a:off x="0" y="0"/>
              <a:ext cx="245687" cy="252751"/>
            </a:xfrm>
            <a:custGeom>
              <a:rect b="b" l="l" r="r" t="t"/>
              <a:pathLst>
                <a:path extrusionOk="0" h="252751" w="245687">
                  <a:moveTo>
                    <a:pt x="0" y="0"/>
                  </a:moveTo>
                  <a:lnTo>
                    <a:pt x="245687" y="0"/>
                  </a:lnTo>
                  <a:lnTo>
                    <a:pt x="245687" y="252751"/>
                  </a:lnTo>
                  <a:lnTo>
                    <a:pt x="0" y="252751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00" name="Google Shape;100;p2"/>
            <p:cNvSpPr txBox="1"/>
            <p:nvPr/>
          </p:nvSpPr>
          <p:spPr>
            <a:xfrm>
              <a:off x="0" y="-38100"/>
              <a:ext cx="245687" cy="29085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17266890" y="9118202"/>
            <a:ext cx="932842" cy="1064023"/>
            <a:chOff x="0" y="-38100"/>
            <a:chExt cx="270933" cy="309033"/>
          </a:xfrm>
        </p:grpSpPr>
        <p:sp>
          <p:nvSpPr>
            <p:cNvPr id="102" name="Google Shape;102;p2"/>
            <p:cNvSpPr/>
            <p:nvPr/>
          </p:nvSpPr>
          <p:spPr>
            <a:xfrm>
              <a:off x="0" y="0"/>
              <a:ext cx="270933" cy="270933"/>
            </a:xfrm>
            <a:custGeom>
              <a:rect b="b" l="l" r="r" t="t"/>
              <a:pathLst>
                <a:path extrusionOk="0"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03" name="Google Shape;103;p2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2"/>
          <p:cNvSpPr txBox="1"/>
          <p:nvPr/>
        </p:nvSpPr>
        <p:spPr>
          <a:xfrm>
            <a:off x="7077515" y="2822332"/>
            <a:ext cx="8924100" cy="18210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83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Inteligencia</a:t>
            </a:r>
            <a:endParaRPr sz="11830"/>
          </a:p>
        </p:txBody>
      </p:sp>
      <p:sp>
        <p:nvSpPr>
          <p:cNvPr id="105" name="Google Shape;105;p2"/>
          <p:cNvSpPr txBox="1"/>
          <p:nvPr/>
        </p:nvSpPr>
        <p:spPr>
          <a:xfrm>
            <a:off x="7030481" y="4738114"/>
            <a:ext cx="10588500" cy="20055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30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Artificial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"/>
          <p:cNvSpPr txBox="1"/>
          <p:nvPr/>
        </p:nvSpPr>
        <p:spPr>
          <a:xfrm>
            <a:off x="2581033" y="4133403"/>
            <a:ext cx="11698500" cy="7632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just" indent="0" lvl="0" marL="0" marR="0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just" indent="0" lvl="0" marL="0" marR="0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2999" u="none">
              <a:solidFill>
                <a:srgbClr val="1F20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4" name="Google Shape;3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5450" y="0"/>
            <a:ext cx="18443449" cy="101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08" y="0"/>
            <a:ext cx="18294608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"/>
          <p:cNvSpPr txBox="1"/>
          <p:nvPr/>
        </p:nvSpPr>
        <p:spPr>
          <a:xfrm>
            <a:off x="4422228" y="2303744"/>
            <a:ext cx="9532800" cy="20559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just" indent="0" lvl="0" marL="0" marR="0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just" indent="0" lvl="0" marL="0" marR="0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2999" u="none">
              <a:solidFill>
                <a:srgbClr val="1F20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 indent="0" lvl="0" marL="0" marR="0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n-US" strike="noStrike" sz="2999" u="none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algn="just" indent="0" lvl="0" marL="0" marR="0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2999" u="none">
              <a:solidFill>
                <a:srgbClr val="1F20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22"/>
          <p:cNvSpPr txBox="1"/>
          <p:nvPr/>
        </p:nvSpPr>
        <p:spPr>
          <a:xfrm>
            <a:off x="5789732" y="7563572"/>
            <a:ext cx="7992300" cy="2154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just" indent="0" lvl="0" marL="0" marR="0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3"/>
          <p:cNvGrpSpPr/>
          <p:nvPr/>
        </p:nvGrpSpPr>
        <p:grpSpPr>
          <a:xfrm>
            <a:off x="17749838" y="7382819"/>
            <a:ext cx="47625" cy="1885006"/>
            <a:chOff x="0" y="-38100"/>
            <a:chExt cx="12543" cy="496462"/>
          </a:xfrm>
        </p:grpSpPr>
        <p:sp>
          <p:nvSpPr>
            <p:cNvPr id="111" name="Google Shape;111;p3"/>
            <p:cNvSpPr/>
            <p:nvPr/>
          </p:nvSpPr>
          <p:spPr>
            <a:xfrm>
              <a:off x="0" y="0"/>
              <a:ext cx="12543" cy="458362"/>
            </a:xfrm>
            <a:custGeom>
              <a:rect b="b" l="l" r="r" t="t"/>
              <a:pathLst>
                <a:path extrusionOk="0" h="458362" w="12543">
                  <a:moveTo>
                    <a:pt x="0" y="0"/>
                  </a:moveTo>
                  <a:lnTo>
                    <a:pt x="12543" y="0"/>
                  </a:lnTo>
                  <a:lnTo>
                    <a:pt x="12543" y="458362"/>
                  </a:lnTo>
                  <a:lnTo>
                    <a:pt x="0" y="458362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12" name="Google Shape;112;p3"/>
            <p:cNvSpPr txBox="1"/>
            <p:nvPr/>
          </p:nvSpPr>
          <p:spPr>
            <a:xfrm>
              <a:off x="0" y="-38100"/>
              <a:ext cx="12543" cy="49646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17259300" y="-144661"/>
            <a:ext cx="1028700" cy="1173361"/>
            <a:chOff x="0" y="-38100"/>
            <a:chExt cx="270933" cy="309033"/>
          </a:xfrm>
        </p:grpSpPr>
        <p:sp>
          <p:nvSpPr>
            <p:cNvPr id="114" name="Google Shape;114;p3"/>
            <p:cNvSpPr/>
            <p:nvPr/>
          </p:nvSpPr>
          <p:spPr>
            <a:xfrm>
              <a:off x="0" y="0"/>
              <a:ext cx="270933" cy="270933"/>
            </a:xfrm>
            <a:custGeom>
              <a:rect b="b" l="l" r="r" t="t"/>
              <a:pathLst>
                <a:path extrusionOk="0"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15" name="Google Shape;115;p3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3"/>
          <p:cNvGrpSpPr/>
          <p:nvPr/>
        </p:nvGrpSpPr>
        <p:grpSpPr>
          <a:xfrm>
            <a:off x="17235488" y="9113639"/>
            <a:ext cx="1028700" cy="1173361"/>
            <a:chOff x="0" y="-38100"/>
            <a:chExt cx="270933" cy="309033"/>
          </a:xfrm>
        </p:grpSpPr>
        <p:sp>
          <p:nvSpPr>
            <p:cNvPr id="117" name="Google Shape;117;p3"/>
            <p:cNvSpPr/>
            <p:nvPr/>
          </p:nvSpPr>
          <p:spPr>
            <a:xfrm>
              <a:off x="0" y="0"/>
              <a:ext cx="270933" cy="270933"/>
            </a:xfrm>
            <a:custGeom>
              <a:rect b="b" l="l" r="r" t="t"/>
              <a:pathLst>
                <a:path extrusionOk="0"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18" name="Google Shape;118;p3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3"/>
          <p:cNvSpPr txBox="1"/>
          <p:nvPr/>
        </p:nvSpPr>
        <p:spPr>
          <a:xfrm>
            <a:off x="1810751" y="1862111"/>
            <a:ext cx="12413700" cy="16161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3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¿Qué es la Inteligencia</a:t>
            </a:r>
            <a:r>
              <a:rPr b="1" cap="none" i="0" lang="en-US" strike="noStrike" sz="5000" u="none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11984823" y="2919762"/>
            <a:ext cx="4479447" cy="5090280"/>
          </a:xfrm>
          <a:custGeom>
            <a:rect b="b" l="l" r="r" t="t"/>
            <a:pathLst>
              <a:path extrusionOk="0" h="5090280" w="4479447">
                <a:moveTo>
                  <a:pt x="0" y="0"/>
                </a:moveTo>
                <a:lnTo>
                  <a:pt x="4479446" y="0"/>
                </a:lnTo>
                <a:lnTo>
                  <a:pt x="4479446" y="5090280"/>
                </a:lnTo>
                <a:lnTo>
                  <a:pt x="0" y="5090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1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3"/>
          <p:cNvSpPr txBox="1"/>
          <p:nvPr/>
        </p:nvSpPr>
        <p:spPr>
          <a:xfrm>
            <a:off x="1810751" y="4103461"/>
            <a:ext cx="6627900" cy="30408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La inteligencia se refiere a la capacidad de adquirir, comprender y aplicar conocimientos y habilidades.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4"/>
          <p:cNvGrpSpPr/>
          <p:nvPr/>
        </p:nvGrpSpPr>
        <p:grpSpPr>
          <a:xfrm>
            <a:off x="17388005" y="-83341"/>
            <a:ext cx="826880" cy="971541"/>
            <a:chOff x="0" y="-38100"/>
            <a:chExt cx="217779" cy="255879"/>
          </a:xfrm>
        </p:grpSpPr>
        <p:sp>
          <p:nvSpPr>
            <p:cNvPr id="127" name="Google Shape;127;p4"/>
            <p:cNvSpPr/>
            <p:nvPr/>
          </p:nvSpPr>
          <p:spPr>
            <a:xfrm>
              <a:off x="0" y="0"/>
              <a:ext cx="217779" cy="217779"/>
            </a:xfrm>
            <a:custGeom>
              <a:rect b="b" l="l" r="r" t="t"/>
              <a:pathLst>
                <a:path extrusionOk="0" h="217779" w="217779">
                  <a:moveTo>
                    <a:pt x="0" y="0"/>
                  </a:moveTo>
                  <a:lnTo>
                    <a:pt x="217779" y="0"/>
                  </a:lnTo>
                  <a:lnTo>
                    <a:pt x="217779" y="217779"/>
                  </a:lnTo>
                  <a:lnTo>
                    <a:pt x="0" y="217779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28" name="Google Shape;128;p4"/>
            <p:cNvSpPr txBox="1"/>
            <p:nvPr/>
          </p:nvSpPr>
          <p:spPr>
            <a:xfrm>
              <a:off x="0" y="-38100"/>
              <a:ext cx="217779" cy="25587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4"/>
          <p:cNvSpPr/>
          <p:nvPr/>
        </p:nvSpPr>
        <p:spPr>
          <a:xfrm>
            <a:off x="10366568" y="3474225"/>
            <a:ext cx="3209732" cy="3647423"/>
          </a:xfrm>
          <a:custGeom>
            <a:rect b="b" l="l" r="r" t="t"/>
            <a:pathLst>
              <a:path extrusionOk="0" h="3647423" w="3209732">
                <a:moveTo>
                  <a:pt x="0" y="0"/>
                </a:moveTo>
                <a:lnTo>
                  <a:pt x="3209732" y="0"/>
                </a:lnTo>
                <a:lnTo>
                  <a:pt x="3209732" y="3647422"/>
                </a:lnTo>
                <a:lnTo>
                  <a:pt x="0" y="3647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0" name="Google Shape;130;p4"/>
          <p:cNvGrpSpPr/>
          <p:nvPr/>
        </p:nvGrpSpPr>
        <p:grpSpPr>
          <a:xfrm>
            <a:off x="6949815" y="3879255"/>
            <a:ext cx="2637106" cy="2528490"/>
            <a:chOff x="0" y="0"/>
            <a:chExt cx="847715" cy="812800"/>
          </a:xfrm>
        </p:grpSpPr>
        <p:sp>
          <p:nvSpPr>
            <p:cNvPr id="131" name="Google Shape;131;p4"/>
            <p:cNvSpPr/>
            <p:nvPr/>
          </p:nvSpPr>
          <p:spPr>
            <a:xfrm>
              <a:off x="0" y="0"/>
              <a:ext cx="847715" cy="812800"/>
            </a:xfrm>
            <a:custGeom>
              <a:rect b="b" l="l" r="r" t="t"/>
              <a:pathLst>
                <a:path extrusionOk="0" h="812800" w="847715">
                  <a:moveTo>
                    <a:pt x="423858" y="0"/>
                  </a:moveTo>
                  <a:cubicBezTo>
                    <a:pt x="189768" y="0"/>
                    <a:pt x="0" y="181951"/>
                    <a:pt x="0" y="406400"/>
                  </a:cubicBezTo>
                  <a:cubicBezTo>
                    <a:pt x="0" y="630849"/>
                    <a:pt x="189768" y="812800"/>
                    <a:pt x="423858" y="812800"/>
                  </a:cubicBezTo>
                  <a:cubicBezTo>
                    <a:pt x="657948" y="812800"/>
                    <a:pt x="847715" y="630849"/>
                    <a:pt x="847715" y="406400"/>
                  </a:cubicBezTo>
                  <a:cubicBezTo>
                    <a:pt x="847715" y="181951"/>
                    <a:pt x="657948" y="0"/>
                    <a:pt x="423858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79473" y="171450"/>
              <a:ext cx="688769" cy="5651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90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499">
                  <a:solidFill>
                    <a:srgbClr val="FFFFFF"/>
                  </a:solidFill>
                </a:rPr>
                <a:t>I</a:t>
              </a:r>
              <a:r>
                <a:rPr b="1" lang="en-US" sz="2599">
                  <a:solidFill>
                    <a:srgbClr val="FFFFFF"/>
                  </a:solidFill>
                </a:rPr>
                <a:t>nteligencia Emocional</a:t>
              </a:r>
              <a:endParaRPr sz="500"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12789012" y="850101"/>
            <a:ext cx="2670714" cy="2519349"/>
            <a:chOff x="0" y="0"/>
            <a:chExt cx="861634" cy="812800"/>
          </a:xfrm>
        </p:grpSpPr>
        <p:sp>
          <p:nvSpPr>
            <p:cNvPr id="134" name="Google Shape;134;p4"/>
            <p:cNvSpPr/>
            <p:nvPr/>
          </p:nvSpPr>
          <p:spPr>
            <a:xfrm>
              <a:off x="0" y="0"/>
              <a:ext cx="861634" cy="812800"/>
            </a:xfrm>
            <a:custGeom>
              <a:rect b="b" l="l" r="r" t="t"/>
              <a:pathLst>
                <a:path extrusionOk="0" h="812800" w="861634">
                  <a:moveTo>
                    <a:pt x="430817" y="0"/>
                  </a:moveTo>
                  <a:cubicBezTo>
                    <a:pt x="192883" y="0"/>
                    <a:pt x="0" y="181951"/>
                    <a:pt x="0" y="406400"/>
                  </a:cubicBezTo>
                  <a:cubicBezTo>
                    <a:pt x="0" y="630849"/>
                    <a:pt x="192883" y="812800"/>
                    <a:pt x="430817" y="812800"/>
                  </a:cubicBezTo>
                  <a:cubicBezTo>
                    <a:pt x="668750" y="812800"/>
                    <a:pt x="861634" y="630849"/>
                    <a:pt x="861634" y="406400"/>
                  </a:cubicBezTo>
                  <a:cubicBezTo>
                    <a:pt x="861634" y="181951"/>
                    <a:pt x="668750" y="0"/>
                    <a:pt x="430817" y="0"/>
                  </a:cubicBezTo>
                  <a:close/>
                </a:path>
              </a:pathLst>
            </a:custGeom>
            <a:solidFill>
              <a:srgbClr val="38B6F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80778" y="171450"/>
              <a:ext cx="700077" cy="5651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90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rgbClr val="FFFFFF"/>
                  </a:solidFill>
                </a:rPr>
                <a:t>A</a:t>
              </a:r>
              <a:r>
                <a:rPr b="1" lang="en-US" sz="2100">
                  <a:solidFill>
                    <a:srgbClr val="FFFFFF"/>
                  </a:solidFill>
                </a:rPr>
                <a:t>utoconciencia</a:t>
              </a:r>
              <a:endParaRPr sz="2400"/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268369" y="859626"/>
            <a:ext cx="2808482" cy="2519349"/>
            <a:chOff x="0" y="0"/>
            <a:chExt cx="906081" cy="812800"/>
          </a:xfrm>
        </p:grpSpPr>
        <p:sp>
          <p:nvSpPr>
            <p:cNvPr id="137" name="Google Shape;137;p4"/>
            <p:cNvSpPr/>
            <p:nvPr/>
          </p:nvSpPr>
          <p:spPr>
            <a:xfrm>
              <a:off x="0" y="0"/>
              <a:ext cx="906081" cy="812800"/>
            </a:xfrm>
            <a:custGeom>
              <a:rect b="b" l="l" r="r" t="t"/>
              <a:pathLst>
                <a:path extrusionOk="0" h="812800" w="906081">
                  <a:moveTo>
                    <a:pt x="453041" y="0"/>
                  </a:moveTo>
                  <a:cubicBezTo>
                    <a:pt x="202833" y="0"/>
                    <a:pt x="0" y="181951"/>
                    <a:pt x="0" y="406400"/>
                  </a:cubicBezTo>
                  <a:cubicBezTo>
                    <a:pt x="0" y="630849"/>
                    <a:pt x="202833" y="812800"/>
                    <a:pt x="453041" y="812800"/>
                  </a:cubicBezTo>
                  <a:cubicBezTo>
                    <a:pt x="703248" y="812800"/>
                    <a:pt x="906081" y="630849"/>
                    <a:pt x="906081" y="406400"/>
                  </a:cubicBezTo>
                  <a:cubicBezTo>
                    <a:pt x="906081" y="181951"/>
                    <a:pt x="703248" y="0"/>
                    <a:pt x="453041" y="0"/>
                  </a:cubicBez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84945" y="171450"/>
              <a:ext cx="736191" cy="5651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90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99">
                  <a:solidFill>
                    <a:srgbClr val="FFFFFF"/>
                  </a:solidFill>
                </a:rPr>
                <a:t>Adaptabilidad </a:t>
              </a:r>
              <a:r>
                <a:rPr b="1" lang="en-US" sz="2399">
                  <a:solidFill>
                    <a:srgbClr val="FFFFFF"/>
                  </a:solidFill>
                </a:rPr>
                <a:t>General</a:t>
              </a:r>
              <a:endParaRPr sz="300"/>
            </a:p>
          </p:txBody>
        </p:sp>
      </p:grpSp>
      <p:grpSp>
        <p:nvGrpSpPr>
          <p:cNvPr id="139" name="Google Shape;139;p4"/>
          <p:cNvGrpSpPr/>
          <p:nvPr/>
        </p:nvGrpSpPr>
        <p:grpSpPr>
          <a:xfrm>
            <a:off x="8268369" y="7221317"/>
            <a:ext cx="2665607" cy="2519349"/>
            <a:chOff x="0" y="0"/>
            <a:chExt cx="859986" cy="812800"/>
          </a:xfrm>
        </p:grpSpPr>
        <p:sp>
          <p:nvSpPr>
            <p:cNvPr id="140" name="Google Shape;140;p4"/>
            <p:cNvSpPr/>
            <p:nvPr/>
          </p:nvSpPr>
          <p:spPr>
            <a:xfrm>
              <a:off x="0" y="0"/>
              <a:ext cx="859986" cy="812800"/>
            </a:xfrm>
            <a:custGeom>
              <a:rect b="b" l="l" r="r" t="t"/>
              <a:pathLst>
                <a:path extrusionOk="0" h="812800" w="859986">
                  <a:moveTo>
                    <a:pt x="429993" y="0"/>
                  </a:moveTo>
                  <a:cubicBezTo>
                    <a:pt x="192514" y="0"/>
                    <a:pt x="0" y="181951"/>
                    <a:pt x="0" y="406400"/>
                  </a:cubicBezTo>
                  <a:cubicBezTo>
                    <a:pt x="0" y="630849"/>
                    <a:pt x="192514" y="812800"/>
                    <a:pt x="429993" y="812800"/>
                  </a:cubicBezTo>
                  <a:cubicBezTo>
                    <a:pt x="667472" y="812800"/>
                    <a:pt x="859986" y="630849"/>
                    <a:pt x="859986" y="406400"/>
                  </a:cubicBezTo>
                  <a:cubicBezTo>
                    <a:pt x="859986" y="181951"/>
                    <a:pt x="667472" y="0"/>
                    <a:pt x="429993" y="0"/>
                  </a:cubicBez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80624" y="171450"/>
              <a:ext cx="698739" cy="5651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90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FFFFFF"/>
                  </a:solidFill>
                </a:rPr>
                <a:t>Aprendizaje Experiencial</a:t>
              </a:r>
              <a:endParaRPr sz="500"/>
            </a:p>
          </p:txBody>
        </p:sp>
      </p:grpSp>
      <p:grpSp>
        <p:nvGrpSpPr>
          <p:cNvPr id="142" name="Google Shape;142;p4"/>
          <p:cNvGrpSpPr/>
          <p:nvPr/>
        </p:nvGrpSpPr>
        <p:grpSpPr>
          <a:xfrm>
            <a:off x="14357350" y="4038261"/>
            <a:ext cx="2690835" cy="2519349"/>
            <a:chOff x="0" y="0"/>
            <a:chExt cx="868125" cy="812800"/>
          </a:xfrm>
        </p:grpSpPr>
        <p:sp>
          <p:nvSpPr>
            <p:cNvPr id="143" name="Google Shape;143;p4"/>
            <p:cNvSpPr/>
            <p:nvPr/>
          </p:nvSpPr>
          <p:spPr>
            <a:xfrm>
              <a:off x="0" y="0"/>
              <a:ext cx="868125" cy="812800"/>
            </a:xfrm>
            <a:custGeom>
              <a:rect b="b" l="l" r="r" t="t"/>
              <a:pathLst>
                <a:path extrusionOk="0" h="812800" w="868125">
                  <a:moveTo>
                    <a:pt x="434063" y="0"/>
                  </a:moveTo>
                  <a:cubicBezTo>
                    <a:pt x="194336" y="0"/>
                    <a:pt x="0" y="181951"/>
                    <a:pt x="0" y="406400"/>
                  </a:cubicBezTo>
                  <a:cubicBezTo>
                    <a:pt x="0" y="630849"/>
                    <a:pt x="194336" y="812800"/>
                    <a:pt x="434063" y="812800"/>
                  </a:cubicBezTo>
                  <a:cubicBezTo>
                    <a:pt x="673789" y="812800"/>
                    <a:pt x="868125" y="630849"/>
                    <a:pt x="868125" y="406400"/>
                  </a:cubicBezTo>
                  <a:cubicBezTo>
                    <a:pt x="868125" y="181951"/>
                    <a:pt x="673789" y="0"/>
                    <a:pt x="434063" y="0"/>
                  </a:cubicBezTo>
                  <a:close/>
                </a:path>
              </a:pathLst>
            </a:custGeom>
            <a:solidFill>
              <a:srgbClr val="38B6F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81387" y="171450"/>
              <a:ext cx="705352" cy="5651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90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cap="none" i="0" lang="en-US" strike="noStrike" sz="2999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Creat</a:t>
              </a:r>
              <a:r>
                <a:rPr b="1" lang="en-US" sz="2999">
                  <a:solidFill>
                    <a:srgbClr val="FFFFFF"/>
                  </a:solidFill>
                </a:rPr>
                <a:t>ividad</a:t>
              </a:r>
              <a:endParaRPr sz="900"/>
            </a:p>
          </p:txBody>
        </p:sp>
      </p:grpSp>
      <p:grpSp>
        <p:nvGrpSpPr>
          <p:cNvPr id="145" name="Google Shape;145;p4"/>
          <p:cNvGrpSpPr/>
          <p:nvPr/>
        </p:nvGrpSpPr>
        <p:grpSpPr>
          <a:xfrm>
            <a:off x="12813300" y="7221317"/>
            <a:ext cx="2665476" cy="2539339"/>
            <a:chOff x="0" y="0"/>
            <a:chExt cx="853174" cy="812800"/>
          </a:xfrm>
        </p:grpSpPr>
        <p:sp>
          <p:nvSpPr>
            <p:cNvPr id="146" name="Google Shape;146;p4"/>
            <p:cNvSpPr/>
            <p:nvPr/>
          </p:nvSpPr>
          <p:spPr>
            <a:xfrm>
              <a:off x="0" y="0"/>
              <a:ext cx="853174" cy="812800"/>
            </a:xfrm>
            <a:custGeom>
              <a:rect b="b" l="l" r="r" t="t"/>
              <a:pathLst>
                <a:path extrusionOk="0" h="812800" w="853174">
                  <a:moveTo>
                    <a:pt x="426587" y="0"/>
                  </a:moveTo>
                  <a:cubicBezTo>
                    <a:pt x="190990" y="0"/>
                    <a:pt x="0" y="181951"/>
                    <a:pt x="0" y="406400"/>
                  </a:cubicBezTo>
                  <a:cubicBezTo>
                    <a:pt x="0" y="630849"/>
                    <a:pt x="190990" y="812800"/>
                    <a:pt x="426587" y="812800"/>
                  </a:cubicBezTo>
                  <a:cubicBezTo>
                    <a:pt x="662185" y="812800"/>
                    <a:pt x="853174" y="630849"/>
                    <a:pt x="853174" y="406400"/>
                  </a:cubicBezTo>
                  <a:cubicBezTo>
                    <a:pt x="853174" y="181951"/>
                    <a:pt x="662185" y="0"/>
                    <a:pt x="42658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79985" y="171450"/>
              <a:ext cx="693204" cy="5651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90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499">
                  <a:solidFill>
                    <a:srgbClr val="FFFFFF"/>
                  </a:solidFill>
                </a:rPr>
                <a:t>Sentido Ético y Moral</a:t>
              </a:r>
              <a:endParaRPr/>
            </a:p>
          </p:txBody>
        </p:sp>
      </p:grpSp>
      <p:sp>
        <p:nvSpPr>
          <p:cNvPr id="148" name="Google Shape;148;p4"/>
          <p:cNvSpPr txBox="1"/>
          <p:nvPr/>
        </p:nvSpPr>
        <p:spPr>
          <a:xfrm>
            <a:off x="1028700" y="3931884"/>
            <a:ext cx="4633800" cy="29241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ctr" indent="0" lvl="0" marL="0" marR="0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en-US" strike="noStrike" sz="4999" u="none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INDICA</a:t>
            </a:r>
            <a:r>
              <a:rPr b="1" lang="en-US" sz="4999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DORES</a:t>
            </a:r>
            <a:r>
              <a:rPr b="1" cap="none" i="0" lang="en-US" strike="noStrike" sz="4999" u="none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US" sz="4999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DE </a:t>
            </a:r>
            <a:r>
              <a:rPr b="1" cap="none" i="0" lang="en-US" strike="noStrike" sz="4999" u="none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INTEL</a:t>
            </a:r>
            <a:r>
              <a:rPr b="1" lang="en-US" sz="4999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IGENCIA</a:t>
            </a:r>
            <a:endParaRPr/>
          </a:p>
        </p:txBody>
      </p:sp>
      <p:grpSp>
        <p:nvGrpSpPr>
          <p:cNvPr id="149" name="Google Shape;149;p4"/>
          <p:cNvGrpSpPr/>
          <p:nvPr/>
        </p:nvGrpSpPr>
        <p:grpSpPr>
          <a:xfrm>
            <a:off x="17759362" y="7720789"/>
            <a:ext cx="42083" cy="1665641"/>
            <a:chOff x="0" y="-38100"/>
            <a:chExt cx="12543" cy="496462"/>
          </a:xfrm>
        </p:grpSpPr>
        <p:sp>
          <p:nvSpPr>
            <p:cNvPr id="150" name="Google Shape;150;p4"/>
            <p:cNvSpPr/>
            <p:nvPr/>
          </p:nvSpPr>
          <p:spPr>
            <a:xfrm>
              <a:off x="0" y="0"/>
              <a:ext cx="12543" cy="458362"/>
            </a:xfrm>
            <a:custGeom>
              <a:rect b="b" l="l" r="r" t="t"/>
              <a:pathLst>
                <a:path extrusionOk="0" h="458362" w="12543">
                  <a:moveTo>
                    <a:pt x="0" y="0"/>
                  </a:moveTo>
                  <a:lnTo>
                    <a:pt x="12543" y="0"/>
                  </a:lnTo>
                  <a:lnTo>
                    <a:pt x="12543" y="458362"/>
                  </a:lnTo>
                  <a:lnTo>
                    <a:pt x="0" y="458362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51" name="Google Shape;151;p4"/>
            <p:cNvSpPr txBox="1"/>
            <p:nvPr/>
          </p:nvSpPr>
          <p:spPr>
            <a:xfrm>
              <a:off x="0" y="-38100"/>
              <a:ext cx="12543" cy="49646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4"/>
          <p:cNvGrpSpPr/>
          <p:nvPr/>
        </p:nvGrpSpPr>
        <p:grpSpPr>
          <a:xfrm>
            <a:off x="17295344" y="9212087"/>
            <a:ext cx="908987" cy="1036813"/>
            <a:chOff x="0" y="-38100"/>
            <a:chExt cx="270933" cy="309033"/>
          </a:xfrm>
        </p:grpSpPr>
        <p:sp>
          <p:nvSpPr>
            <p:cNvPr id="153" name="Google Shape;153;p4"/>
            <p:cNvSpPr/>
            <p:nvPr/>
          </p:nvSpPr>
          <p:spPr>
            <a:xfrm>
              <a:off x="0" y="0"/>
              <a:ext cx="270933" cy="270933"/>
            </a:xfrm>
            <a:custGeom>
              <a:rect b="b" l="l" r="r" t="t"/>
              <a:pathLst>
                <a:path extrusionOk="0"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54" name="Google Shape;154;p4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5"/>
          <p:cNvGrpSpPr/>
          <p:nvPr/>
        </p:nvGrpSpPr>
        <p:grpSpPr>
          <a:xfrm>
            <a:off x="17757426" y="7742339"/>
            <a:ext cx="40324" cy="1596012"/>
            <a:chOff x="0" y="-38100"/>
            <a:chExt cx="12543" cy="496462"/>
          </a:xfrm>
        </p:grpSpPr>
        <p:sp>
          <p:nvSpPr>
            <p:cNvPr id="160" name="Google Shape;160;p5"/>
            <p:cNvSpPr/>
            <p:nvPr/>
          </p:nvSpPr>
          <p:spPr>
            <a:xfrm>
              <a:off x="0" y="0"/>
              <a:ext cx="12543" cy="458362"/>
            </a:xfrm>
            <a:custGeom>
              <a:rect b="b" l="l" r="r" t="t"/>
              <a:pathLst>
                <a:path extrusionOk="0" h="458362" w="12543">
                  <a:moveTo>
                    <a:pt x="0" y="0"/>
                  </a:moveTo>
                  <a:lnTo>
                    <a:pt x="12543" y="0"/>
                  </a:lnTo>
                  <a:lnTo>
                    <a:pt x="12543" y="458362"/>
                  </a:lnTo>
                  <a:lnTo>
                    <a:pt x="0" y="458362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61" name="Google Shape;161;p5"/>
            <p:cNvSpPr txBox="1"/>
            <p:nvPr/>
          </p:nvSpPr>
          <p:spPr>
            <a:xfrm>
              <a:off x="0" y="-38100"/>
              <a:ext cx="12543" cy="49646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5"/>
          <p:cNvGrpSpPr/>
          <p:nvPr/>
        </p:nvGrpSpPr>
        <p:grpSpPr>
          <a:xfrm>
            <a:off x="17342094" y="-144661"/>
            <a:ext cx="945906" cy="1036169"/>
            <a:chOff x="0" y="-38100"/>
            <a:chExt cx="249128" cy="272900"/>
          </a:xfrm>
        </p:grpSpPr>
        <p:sp>
          <p:nvSpPr>
            <p:cNvPr id="163" name="Google Shape;163;p5"/>
            <p:cNvSpPr/>
            <p:nvPr/>
          </p:nvSpPr>
          <p:spPr>
            <a:xfrm>
              <a:off x="0" y="0"/>
              <a:ext cx="249128" cy="234800"/>
            </a:xfrm>
            <a:custGeom>
              <a:rect b="b" l="l" r="r" t="t"/>
              <a:pathLst>
                <a:path extrusionOk="0" h="234800" w="249128">
                  <a:moveTo>
                    <a:pt x="0" y="0"/>
                  </a:moveTo>
                  <a:lnTo>
                    <a:pt x="249128" y="0"/>
                  </a:lnTo>
                  <a:lnTo>
                    <a:pt x="249128" y="234800"/>
                  </a:lnTo>
                  <a:lnTo>
                    <a:pt x="0" y="234800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64" name="Google Shape;164;p5"/>
            <p:cNvSpPr txBox="1"/>
            <p:nvPr/>
          </p:nvSpPr>
          <p:spPr>
            <a:xfrm>
              <a:off x="0" y="-38100"/>
              <a:ext cx="249128" cy="27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5"/>
          <p:cNvGrpSpPr/>
          <p:nvPr/>
        </p:nvGrpSpPr>
        <p:grpSpPr>
          <a:xfrm>
            <a:off x="17342094" y="9207804"/>
            <a:ext cx="870988" cy="993471"/>
            <a:chOff x="0" y="-38100"/>
            <a:chExt cx="270933" cy="309033"/>
          </a:xfrm>
        </p:grpSpPr>
        <p:sp>
          <p:nvSpPr>
            <p:cNvPr id="166" name="Google Shape;166;p5"/>
            <p:cNvSpPr/>
            <p:nvPr/>
          </p:nvSpPr>
          <p:spPr>
            <a:xfrm>
              <a:off x="0" y="0"/>
              <a:ext cx="270933" cy="270933"/>
            </a:xfrm>
            <a:custGeom>
              <a:rect b="b" l="l" r="r" t="t"/>
              <a:pathLst>
                <a:path extrusionOk="0"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67" name="Google Shape;167;p5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5"/>
          <p:cNvSpPr/>
          <p:nvPr/>
        </p:nvSpPr>
        <p:spPr>
          <a:xfrm>
            <a:off x="671879" y="4317640"/>
            <a:ext cx="2563313" cy="2563313"/>
          </a:xfrm>
          <a:custGeom>
            <a:rect b="b" l="l" r="r" t="t"/>
            <a:pathLst>
              <a:path extrusionOk="0" h="2563313" w="2563313">
                <a:moveTo>
                  <a:pt x="0" y="0"/>
                </a:moveTo>
                <a:lnTo>
                  <a:pt x="2563313" y="0"/>
                </a:lnTo>
                <a:lnTo>
                  <a:pt x="2563313" y="2563312"/>
                </a:lnTo>
                <a:lnTo>
                  <a:pt x="0" y="2563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5"/>
          <p:cNvSpPr txBox="1"/>
          <p:nvPr/>
        </p:nvSpPr>
        <p:spPr>
          <a:xfrm>
            <a:off x="3918294" y="1550592"/>
            <a:ext cx="11526000" cy="7695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¿Qué es la Inteligencia Artificial?</a:t>
            </a:r>
            <a:r>
              <a:rPr b="1" cap="none" i="0" lang="en-US" strike="noStrike" sz="5000" u="none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3918294" y="2620747"/>
            <a:ext cx="10960200" cy="26415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just" indent="0" lvl="0" marL="0" marR="0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1F2020"/>
                </a:solidFill>
              </a:rPr>
              <a:t>La Inteligencia artificial (IA) se refiere a sistemas informáticos o algoritmos centrados en crear sistemas y máquinas capaces de realizar tareas que normalmente requieren inteligencia humana.</a:t>
            </a:r>
            <a:endParaRPr sz="4200"/>
          </a:p>
        </p:txBody>
      </p:sp>
      <p:sp>
        <p:nvSpPr>
          <p:cNvPr id="171" name="Google Shape;171;p5"/>
          <p:cNvSpPr txBox="1"/>
          <p:nvPr/>
        </p:nvSpPr>
        <p:spPr>
          <a:xfrm>
            <a:off x="3975444" y="6419446"/>
            <a:ext cx="4773600" cy="30789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just" indent="0" lvl="0" marL="0" marR="0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1F2020"/>
                </a:solidFill>
              </a:rPr>
              <a:t>Los sistemas de IA son capaces de aprender de los datos, sacar conclusiones, tomar decisiones y, en algunos casos, adaptar y mejorar su rendimiento con el tiempo sin intervención humana.</a:t>
            </a:r>
            <a:endParaRPr sz="2800"/>
          </a:p>
        </p:txBody>
      </p:sp>
      <p:sp>
        <p:nvSpPr>
          <p:cNvPr id="172" name="Google Shape;172;p5"/>
          <p:cNvSpPr txBox="1"/>
          <p:nvPr/>
        </p:nvSpPr>
        <p:spPr>
          <a:xfrm>
            <a:off x="3975444" y="5666971"/>
            <a:ext cx="2699400" cy="4308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en-US" strike="noStrike" sz="2799" u="none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Capa</a:t>
            </a:r>
            <a:r>
              <a:rPr b="1" lang="en-US" sz="2799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cidades</a:t>
            </a:r>
            <a:endParaRPr/>
          </a:p>
        </p:txBody>
      </p:sp>
      <p:sp>
        <p:nvSpPr>
          <p:cNvPr id="173" name="Google Shape;173;p5"/>
          <p:cNvSpPr txBox="1"/>
          <p:nvPr/>
        </p:nvSpPr>
        <p:spPr>
          <a:xfrm>
            <a:off x="9941047" y="5676500"/>
            <a:ext cx="3564900" cy="4308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Objetivo  Central</a:t>
            </a:r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9941060" y="6452456"/>
            <a:ext cx="4773600" cy="30789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just" indent="0" lvl="0" marL="0" marR="0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1F2020"/>
                </a:solidFill>
              </a:rPr>
              <a:t>El objetivo principal de la IA es simular diversas funciones cognitivas humanas, como el aprendizaje, el razonamiento, la resolución de problemas y el reconocimiento de patrones.</a:t>
            </a:r>
            <a:endParaRPr sz="2800"/>
          </a:p>
        </p:txBody>
      </p:sp>
      <p:sp>
        <p:nvSpPr>
          <p:cNvPr id="175" name="Google Shape;175;p5"/>
          <p:cNvSpPr/>
          <p:nvPr/>
        </p:nvSpPr>
        <p:spPr>
          <a:xfrm>
            <a:off x="14382948" y="570579"/>
            <a:ext cx="1679649" cy="1534779"/>
          </a:xfrm>
          <a:custGeom>
            <a:rect b="b" l="l" r="r" t="t"/>
            <a:pathLst>
              <a:path extrusionOk="0" h="1534779" w="1679649">
                <a:moveTo>
                  <a:pt x="0" y="0"/>
                </a:moveTo>
                <a:lnTo>
                  <a:pt x="1679649" y="0"/>
                </a:lnTo>
                <a:lnTo>
                  <a:pt x="1679649" y="1534779"/>
                </a:lnTo>
                <a:lnTo>
                  <a:pt x="0" y="1534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6"/>
          <p:cNvGrpSpPr/>
          <p:nvPr/>
        </p:nvGrpSpPr>
        <p:grpSpPr>
          <a:xfrm>
            <a:off x="17710562" y="7492282"/>
            <a:ext cx="44737" cy="1770681"/>
            <a:chOff x="0" y="-38100"/>
            <a:chExt cx="12543" cy="496462"/>
          </a:xfrm>
        </p:grpSpPr>
        <p:sp>
          <p:nvSpPr>
            <p:cNvPr id="181" name="Google Shape;181;p6"/>
            <p:cNvSpPr/>
            <p:nvPr/>
          </p:nvSpPr>
          <p:spPr>
            <a:xfrm>
              <a:off x="0" y="0"/>
              <a:ext cx="12543" cy="458362"/>
            </a:xfrm>
            <a:custGeom>
              <a:rect b="b" l="l" r="r" t="t"/>
              <a:pathLst>
                <a:path extrusionOk="0" h="458362" w="12543">
                  <a:moveTo>
                    <a:pt x="0" y="0"/>
                  </a:moveTo>
                  <a:lnTo>
                    <a:pt x="12543" y="0"/>
                  </a:lnTo>
                  <a:lnTo>
                    <a:pt x="12543" y="458362"/>
                  </a:lnTo>
                  <a:lnTo>
                    <a:pt x="0" y="458362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82" name="Google Shape;182;p6"/>
            <p:cNvSpPr txBox="1"/>
            <p:nvPr/>
          </p:nvSpPr>
          <p:spPr>
            <a:xfrm>
              <a:off x="0" y="-38100"/>
              <a:ext cx="12543" cy="49646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6"/>
          <p:cNvGrpSpPr/>
          <p:nvPr/>
        </p:nvGrpSpPr>
        <p:grpSpPr>
          <a:xfrm>
            <a:off x="17240250" y="-82271"/>
            <a:ext cx="966310" cy="1110971"/>
            <a:chOff x="0" y="-38100"/>
            <a:chExt cx="254501" cy="292601"/>
          </a:xfrm>
        </p:grpSpPr>
        <p:sp>
          <p:nvSpPr>
            <p:cNvPr id="184" name="Google Shape;184;p6"/>
            <p:cNvSpPr/>
            <p:nvPr/>
          </p:nvSpPr>
          <p:spPr>
            <a:xfrm>
              <a:off x="0" y="0"/>
              <a:ext cx="254501" cy="254501"/>
            </a:xfrm>
            <a:custGeom>
              <a:rect b="b" l="l" r="r" t="t"/>
              <a:pathLst>
                <a:path extrusionOk="0" h="254501" w="254501">
                  <a:moveTo>
                    <a:pt x="0" y="0"/>
                  </a:moveTo>
                  <a:lnTo>
                    <a:pt x="254501" y="0"/>
                  </a:lnTo>
                  <a:lnTo>
                    <a:pt x="254501" y="254501"/>
                  </a:lnTo>
                  <a:lnTo>
                    <a:pt x="0" y="254501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85" name="Google Shape;185;p6"/>
            <p:cNvSpPr txBox="1"/>
            <p:nvPr/>
          </p:nvSpPr>
          <p:spPr>
            <a:xfrm>
              <a:off x="0" y="-38100"/>
              <a:ext cx="254501" cy="29260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6"/>
          <p:cNvGrpSpPr/>
          <p:nvPr/>
        </p:nvGrpSpPr>
        <p:grpSpPr>
          <a:xfrm>
            <a:off x="17249775" y="9118127"/>
            <a:ext cx="966310" cy="1102198"/>
            <a:chOff x="0" y="-38100"/>
            <a:chExt cx="270933" cy="309033"/>
          </a:xfrm>
        </p:grpSpPr>
        <p:sp>
          <p:nvSpPr>
            <p:cNvPr id="187" name="Google Shape;187;p6"/>
            <p:cNvSpPr/>
            <p:nvPr/>
          </p:nvSpPr>
          <p:spPr>
            <a:xfrm>
              <a:off x="0" y="0"/>
              <a:ext cx="270933" cy="270933"/>
            </a:xfrm>
            <a:custGeom>
              <a:rect b="b" l="l" r="r" t="t"/>
              <a:pathLst>
                <a:path extrusionOk="0"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88" name="Google Shape;188;p6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6"/>
          <p:cNvGrpSpPr/>
          <p:nvPr/>
        </p:nvGrpSpPr>
        <p:grpSpPr>
          <a:xfrm>
            <a:off x="1521046" y="3305215"/>
            <a:ext cx="402590" cy="547251"/>
            <a:chOff x="0" y="-38100"/>
            <a:chExt cx="106032" cy="144132"/>
          </a:xfrm>
        </p:grpSpPr>
        <p:sp>
          <p:nvSpPr>
            <p:cNvPr id="190" name="Google Shape;190;p6"/>
            <p:cNvSpPr/>
            <p:nvPr/>
          </p:nvSpPr>
          <p:spPr>
            <a:xfrm>
              <a:off x="0" y="0"/>
              <a:ext cx="106032" cy="106032"/>
            </a:xfrm>
            <a:custGeom>
              <a:rect b="b" l="l" r="r" t="t"/>
              <a:pathLst>
                <a:path extrusionOk="0" h="106032" w="106032">
                  <a:moveTo>
                    <a:pt x="0" y="0"/>
                  </a:moveTo>
                  <a:lnTo>
                    <a:pt x="106032" y="0"/>
                  </a:lnTo>
                  <a:lnTo>
                    <a:pt x="106032" y="106032"/>
                  </a:lnTo>
                  <a:lnTo>
                    <a:pt x="0" y="106032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91" name="Google Shape;191;p6"/>
            <p:cNvSpPr txBox="1"/>
            <p:nvPr/>
          </p:nvSpPr>
          <p:spPr>
            <a:xfrm>
              <a:off x="0" y="-38100"/>
              <a:ext cx="106032" cy="14413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6"/>
          <p:cNvGrpSpPr/>
          <p:nvPr/>
        </p:nvGrpSpPr>
        <p:grpSpPr>
          <a:xfrm>
            <a:off x="1521046" y="5107423"/>
            <a:ext cx="402593" cy="547255"/>
            <a:chOff x="0" y="-38100"/>
            <a:chExt cx="106032" cy="144132"/>
          </a:xfrm>
        </p:grpSpPr>
        <p:sp>
          <p:nvSpPr>
            <p:cNvPr id="193" name="Google Shape;193;p6"/>
            <p:cNvSpPr/>
            <p:nvPr/>
          </p:nvSpPr>
          <p:spPr>
            <a:xfrm>
              <a:off x="0" y="0"/>
              <a:ext cx="106032" cy="106032"/>
            </a:xfrm>
            <a:custGeom>
              <a:rect b="b" l="l" r="r" t="t"/>
              <a:pathLst>
                <a:path extrusionOk="0" h="106032" w="106032">
                  <a:moveTo>
                    <a:pt x="0" y="0"/>
                  </a:moveTo>
                  <a:lnTo>
                    <a:pt x="106032" y="0"/>
                  </a:lnTo>
                  <a:lnTo>
                    <a:pt x="106032" y="106032"/>
                  </a:lnTo>
                  <a:lnTo>
                    <a:pt x="0" y="106032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94" name="Google Shape;194;p6"/>
            <p:cNvSpPr txBox="1"/>
            <p:nvPr/>
          </p:nvSpPr>
          <p:spPr>
            <a:xfrm>
              <a:off x="0" y="-38100"/>
              <a:ext cx="106032" cy="14413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6"/>
          <p:cNvGrpSpPr/>
          <p:nvPr/>
        </p:nvGrpSpPr>
        <p:grpSpPr>
          <a:xfrm>
            <a:off x="1521046" y="6553954"/>
            <a:ext cx="402590" cy="547251"/>
            <a:chOff x="0" y="-38100"/>
            <a:chExt cx="106032" cy="144132"/>
          </a:xfrm>
        </p:grpSpPr>
        <p:sp>
          <p:nvSpPr>
            <p:cNvPr id="196" name="Google Shape;196;p6"/>
            <p:cNvSpPr/>
            <p:nvPr/>
          </p:nvSpPr>
          <p:spPr>
            <a:xfrm>
              <a:off x="0" y="0"/>
              <a:ext cx="106032" cy="106032"/>
            </a:xfrm>
            <a:custGeom>
              <a:rect b="b" l="l" r="r" t="t"/>
              <a:pathLst>
                <a:path extrusionOk="0" h="106032" w="106032">
                  <a:moveTo>
                    <a:pt x="0" y="0"/>
                  </a:moveTo>
                  <a:lnTo>
                    <a:pt x="106032" y="0"/>
                  </a:lnTo>
                  <a:lnTo>
                    <a:pt x="106032" y="106032"/>
                  </a:lnTo>
                  <a:lnTo>
                    <a:pt x="0" y="106032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97" name="Google Shape;197;p6"/>
            <p:cNvSpPr txBox="1"/>
            <p:nvPr/>
          </p:nvSpPr>
          <p:spPr>
            <a:xfrm>
              <a:off x="0" y="-38100"/>
              <a:ext cx="106032" cy="14413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6"/>
          <p:cNvSpPr/>
          <p:nvPr/>
        </p:nvSpPr>
        <p:spPr>
          <a:xfrm>
            <a:off x="10001301" y="1028702"/>
            <a:ext cx="1679649" cy="1534779"/>
          </a:xfrm>
          <a:custGeom>
            <a:rect b="b" l="l" r="r" t="t"/>
            <a:pathLst>
              <a:path extrusionOk="0" h="1534779" w="1679649">
                <a:moveTo>
                  <a:pt x="0" y="0"/>
                </a:moveTo>
                <a:lnTo>
                  <a:pt x="1679648" y="0"/>
                </a:lnTo>
                <a:lnTo>
                  <a:pt x="1679648" y="1534778"/>
                </a:lnTo>
                <a:lnTo>
                  <a:pt x="0" y="1534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6"/>
          <p:cNvSpPr txBox="1"/>
          <p:nvPr/>
        </p:nvSpPr>
        <p:spPr>
          <a:xfrm>
            <a:off x="2289141" y="1602755"/>
            <a:ext cx="8540400" cy="7695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¿Qué puede hacer la IA?</a:t>
            </a:r>
            <a:endParaRPr sz="5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2327241" y="3335576"/>
            <a:ext cx="12516300" cy="22014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just" indent="0" lvl="0" marL="0" marR="0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5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Procesamiento del Lenguaje Natural (NLP):</a:t>
            </a:r>
            <a:r>
              <a:rPr lang="en-US" sz="275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 Se trata de sistemas de generación de voz y diálogo, extracción de información y respuesta a consultas.</a:t>
            </a:r>
            <a:endParaRPr sz="2750">
              <a:solidFill>
                <a:srgbClr val="1F20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 indent="0" lvl="0" marL="0" marR="0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0">
              <a:solidFill>
                <a:srgbClr val="1F20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2327250" y="5216120"/>
            <a:ext cx="12516300" cy="10161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just" indent="0" lvl="0" marL="0" marR="0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5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Procesamiento</a:t>
            </a:r>
            <a:r>
              <a:rPr b="1" lang="en-US" sz="275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 de imagen: </a:t>
            </a:r>
            <a:r>
              <a:rPr lang="en-US" sz="275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Esto incluye reconocimiento facial y de movimiento, recuperación de imágenes y vídeos y visión por computadora.</a:t>
            </a:r>
            <a:endParaRPr sz="27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2327241" y="6584315"/>
            <a:ext cx="12516300" cy="16086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just" indent="0" lvl="0" marL="0" marR="0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5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Juego y entretenimiento: </a:t>
            </a:r>
            <a:r>
              <a:rPr lang="en-US" sz="275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Este sector incluye una amplia gama de aplicaciones innovadoras que mejoran tanto la creación de contenido como la experiencia general del usuario</a:t>
            </a:r>
            <a:r>
              <a:rPr lang="en-US" sz="1100">
                <a:solidFill>
                  <a:srgbClr val="1F2020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7"/>
          <p:cNvGrpSpPr/>
          <p:nvPr/>
        </p:nvGrpSpPr>
        <p:grpSpPr>
          <a:xfrm>
            <a:off x="17704417" y="7575524"/>
            <a:ext cx="43215" cy="1710469"/>
            <a:chOff x="0" y="-38100"/>
            <a:chExt cx="12543" cy="496462"/>
          </a:xfrm>
        </p:grpSpPr>
        <p:sp>
          <p:nvSpPr>
            <p:cNvPr id="208" name="Google Shape;208;p7"/>
            <p:cNvSpPr/>
            <p:nvPr/>
          </p:nvSpPr>
          <p:spPr>
            <a:xfrm>
              <a:off x="0" y="0"/>
              <a:ext cx="12543" cy="458362"/>
            </a:xfrm>
            <a:custGeom>
              <a:rect b="b" l="l" r="r" t="t"/>
              <a:pathLst>
                <a:path extrusionOk="0" h="458362" w="12543">
                  <a:moveTo>
                    <a:pt x="0" y="0"/>
                  </a:moveTo>
                  <a:lnTo>
                    <a:pt x="12543" y="0"/>
                  </a:lnTo>
                  <a:lnTo>
                    <a:pt x="12543" y="458362"/>
                  </a:lnTo>
                  <a:lnTo>
                    <a:pt x="0" y="458362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09" name="Google Shape;209;p7"/>
            <p:cNvSpPr txBox="1"/>
            <p:nvPr/>
          </p:nvSpPr>
          <p:spPr>
            <a:xfrm>
              <a:off x="0" y="-38100"/>
              <a:ext cx="12543" cy="49646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7"/>
          <p:cNvGrpSpPr/>
          <p:nvPr/>
        </p:nvGrpSpPr>
        <p:grpSpPr>
          <a:xfrm>
            <a:off x="17259300" y="-68461"/>
            <a:ext cx="923925" cy="1097161"/>
            <a:chOff x="0" y="-38100"/>
            <a:chExt cx="243338" cy="288964"/>
          </a:xfrm>
        </p:grpSpPr>
        <p:sp>
          <p:nvSpPr>
            <p:cNvPr id="211" name="Google Shape;211;p7"/>
            <p:cNvSpPr/>
            <p:nvPr/>
          </p:nvSpPr>
          <p:spPr>
            <a:xfrm>
              <a:off x="0" y="0"/>
              <a:ext cx="243338" cy="250864"/>
            </a:xfrm>
            <a:custGeom>
              <a:rect b="b" l="l" r="r" t="t"/>
              <a:pathLst>
                <a:path extrusionOk="0" h="250864" w="243338">
                  <a:moveTo>
                    <a:pt x="0" y="0"/>
                  </a:moveTo>
                  <a:lnTo>
                    <a:pt x="243338" y="0"/>
                  </a:lnTo>
                  <a:lnTo>
                    <a:pt x="243338" y="250864"/>
                  </a:lnTo>
                  <a:lnTo>
                    <a:pt x="0" y="250864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12" name="Google Shape;212;p7"/>
            <p:cNvSpPr txBox="1"/>
            <p:nvPr/>
          </p:nvSpPr>
          <p:spPr>
            <a:xfrm>
              <a:off x="0" y="-38100"/>
              <a:ext cx="243338" cy="288964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7"/>
          <p:cNvGrpSpPr/>
          <p:nvPr/>
        </p:nvGrpSpPr>
        <p:grpSpPr>
          <a:xfrm>
            <a:off x="17259300" y="9146083"/>
            <a:ext cx="933450" cy="1064717"/>
            <a:chOff x="0" y="-38100"/>
            <a:chExt cx="270933" cy="309033"/>
          </a:xfrm>
        </p:grpSpPr>
        <p:sp>
          <p:nvSpPr>
            <p:cNvPr id="214" name="Google Shape;214;p7"/>
            <p:cNvSpPr/>
            <p:nvPr/>
          </p:nvSpPr>
          <p:spPr>
            <a:xfrm>
              <a:off x="0" y="0"/>
              <a:ext cx="270933" cy="270933"/>
            </a:xfrm>
            <a:custGeom>
              <a:rect b="b" l="l" r="r" t="t"/>
              <a:pathLst>
                <a:path extrusionOk="0"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15" name="Google Shape;215;p7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7"/>
          <p:cNvGrpSpPr/>
          <p:nvPr/>
        </p:nvGrpSpPr>
        <p:grpSpPr>
          <a:xfrm>
            <a:off x="1521046" y="3305215"/>
            <a:ext cx="402590" cy="547251"/>
            <a:chOff x="0" y="-38100"/>
            <a:chExt cx="106032" cy="144132"/>
          </a:xfrm>
        </p:grpSpPr>
        <p:sp>
          <p:nvSpPr>
            <p:cNvPr id="217" name="Google Shape;217;p7"/>
            <p:cNvSpPr/>
            <p:nvPr/>
          </p:nvSpPr>
          <p:spPr>
            <a:xfrm>
              <a:off x="0" y="0"/>
              <a:ext cx="106032" cy="106032"/>
            </a:xfrm>
            <a:custGeom>
              <a:rect b="b" l="l" r="r" t="t"/>
              <a:pathLst>
                <a:path extrusionOk="0" h="106032" w="106032">
                  <a:moveTo>
                    <a:pt x="0" y="0"/>
                  </a:moveTo>
                  <a:lnTo>
                    <a:pt x="106032" y="0"/>
                  </a:lnTo>
                  <a:lnTo>
                    <a:pt x="106032" y="106032"/>
                  </a:lnTo>
                  <a:lnTo>
                    <a:pt x="0" y="106032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18" name="Google Shape;218;p7"/>
            <p:cNvSpPr txBox="1"/>
            <p:nvPr/>
          </p:nvSpPr>
          <p:spPr>
            <a:xfrm>
              <a:off x="0" y="-38100"/>
              <a:ext cx="106032" cy="14413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7"/>
          <p:cNvSpPr txBox="1"/>
          <p:nvPr/>
        </p:nvSpPr>
        <p:spPr>
          <a:xfrm>
            <a:off x="2327241" y="1510826"/>
            <a:ext cx="8540400" cy="7695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en-US" strike="noStrike" sz="5000" u="none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US" sz="5000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¿Qué puede hacer la IA?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2327241" y="3335576"/>
            <a:ext cx="12516300" cy="10266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just" indent="0" lvl="0" marL="0" marR="0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Razonamiento</a:t>
            </a:r>
            <a:r>
              <a:rPr b="1" lang="en-US" sz="275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 y Clasificación: </a:t>
            </a:r>
            <a:r>
              <a:rPr lang="en-US" sz="275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Esto implica razonamiento autónomo, desarrollo de ontologías y resolución de problemas.</a:t>
            </a:r>
            <a:endParaRPr sz="275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21" name="Google Shape;221;p7"/>
          <p:cNvGrpSpPr/>
          <p:nvPr/>
        </p:nvGrpSpPr>
        <p:grpSpPr>
          <a:xfrm>
            <a:off x="1482946" y="5024874"/>
            <a:ext cx="410394" cy="547251"/>
            <a:chOff x="0" y="-38100"/>
            <a:chExt cx="108087" cy="144132"/>
          </a:xfrm>
        </p:grpSpPr>
        <p:sp>
          <p:nvSpPr>
            <p:cNvPr id="222" name="Google Shape;222;p7"/>
            <p:cNvSpPr/>
            <p:nvPr/>
          </p:nvSpPr>
          <p:spPr>
            <a:xfrm>
              <a:off x="0" y="0"/>
              <a:ext cx="108087" cy="106032"/>
            </a:xfrm>
            <a:custGeom>
              <a:rect b="b" l="l" r="r" t="t"/>
              <a:pathLst>
                <a:path extrusionOk="0" h="106032" w="108087">
                  <a:moveTo>
                    <a:pt x="0" y="0"/>
                  </a:moveTo>
                  <a:lnTo>
                    <a:pt x="108087" y="0"/>
                  </a:lnTo>
                  <a:lnTo>
                    <a:pt x="108087" y="106032"/>
                  </a:lnTo>
                  <a:lnTo>
                    <a:pt x="0" y="106032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23" name="Google Shape;223;p7"/>
            <p:cNvSpPr txBox="1"/>
            <p:nvPr/>
          </p:nvSpPr>
          <p:spPr>
            <a:xfrm>
              <a:off x="0" y="-38100"/>
              <a:ext cx="108087" cy="14413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7"/>
          <p:cNvSpPr txBox="1"/>
          <p:nvPr/>
        </p:nvSpPr>
        <p:spPr>
          <a:xfrm>
            <a:off x="2304768" y="5055235"/>
            <a:ext cx="12759000" cy="10161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just" indent="0" lvl="0" marL="0" marR="0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5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Interacción</a:t>
            </a:r>
            <a:r>
              <a:rPr b="1" lang="en-US" sz="275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 Social: </a:t>
            </a:r>
            <a:r>
              <a:rPr lang="en-US" sz="275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Se trata de sistemas multiagente que facilitan y mejoran la interacción entre múltiples agentes de IA o entre humanos e IA.</a:t>
            </a:r>
            <a:endParaRPr sz="275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25" name="Google Shape;225;p7"/>
          <p:cNvGrpSpPr/>
          <p:nvPr/>
        </p:nvGrpSpPr>
        <p:grpSpPr>
          <a:xfrm>
            <a:off x="1521046" y="6801604"/>
            <a:ext cx="402590" cy="547251"/>
            <a:chOff x="0" y="-38100"/>
            <a:chExt cx="106032" cy="144132"/>
          </a:xfrm>
        </p:grpSpPr>
        <p:sp>
          <p:nvSpPr>
            <p:cNvPr id="226" name="Google Shape;226;p7"/>
            <p:cNvSpPr/>
            <p:nvPr/>
          </p:nvSpPr>
          <p:spPr>
            <a:xfrm>
              <a:off x="0" y="0"/>
              <a:ext cx="106032" cy="106032"/>
            </a:xfrm>
            <a:custGeom>
              <a:rect b="b" l="l" r="r" t="t"/>
              <a:pathLst>
                <a:path extrusionOk="0" h="106032" w="106032">
                  <a:moveTo>
                    <a:pt x="0" y="0"/>
                  </a:moveTo>
                  <a:lnTo>
                    <a:pt x="106032" y="0"/>
                  </a:lnTo>
                  <a:lnTo>
                    <a:pt x="106032" y="106032"/>
                  </a:lnTo>
                  <a:lnTo>
                    <a:pt x="0" y="106032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27" name="Google Shape;227;p7"/>
            <p:cNvSpPr txBox="1"/>
            <p:nvPr/>
          </p:nvSpPr>
          <p:spPr>
            <a:xfrm>
              <a:off x="0" y="-38100"/>
              <a:ext cx="106032" cy="14413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7"/>
          <p:cNvSpPr txBox="1"/>
          <p:nvPr/>
        </p:nvSpPr>
        <p:spPr>
          <a:xfrm>
            <a:off x="2327241" y="6831965"/>
            <a:ext cx="12516300" cy="10161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just" indent="0" lvl="0" marL="0" marR="0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5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Interacción</a:t>
            </a:r>
            <a:r>
              <a:rPr b="1" lang="en-US" sz="275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 Medioambiental: </a:t>
            </a:r>
            <a:r>
              <a:rPr lang="en-US" sz="275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Esto implica localización, cartografía y navegación, así como planificación de rutas y trayectorias de movimiento.</a:t>
            </a:r>
            <a:endParaRPr sz="27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7"/>
          <p:cNvSpPr/>
          <p:nvPr/>
        </p:nvSpPr>
        <p:spPr>
          <a:xfrm>
            <a:off x="10088564" y="809674"/>
            <a:ext cx="1609472" cy="1470655"/>
          </a:xfrm>
          <a:custGeom>
            <a:rect b="b" l="l" r="r" t="t"/>
            <a:pathLst>
              <a:path extrusionOk="0" h="1470655" w="1609472">
                <a:moveTo>
                  <a:pt x="0" y="0"/>
                </a:moveTo>
                <a:lnTo>
                  <a:pt x="1609472" y="0"/>
                </a:lnTo>
                <a:lnTo>
                  <a:pt x="1609472" y="1470655"/>
                </a:lnTo>
                <a:lnTo>
                  <a:pt x="0" y="1470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8"/>
          <p:cNvGrpSpPr/>
          <p:nvPr/>
        </p:nvGrpSpPr>
        <p:grpSpPr>
          <a:xfrm>
            <a:off x="17678400" y="7335194"/>
            <a:ext cx="47625" cy="1885006"/>
            <a:chOff x="0" y="-38100"/>
            <a:chExt cx="12543" cy="496462"/>
          </a:xfrm>
        </p:grpSpPr>
        <p:sp>
          <p:nvSpPr>
            <p:cNvPr id="235" name="Google Shape;235;p8"/>
            <p:cNvSpPr/>
            <p:nvPr/>
          </p:nvSpPr>
          <p:spPr>
            <a:xfrm>
              <a:off x="0" y="0"/>
              <a:ext cx="12543" cy="458362"/>
            </a:xfrm>
            <a:custGeom>
              <a:rect b="b" l="l" r="r" t="t"/>
              <a:pathLst>
                <a:path extrusionOk="0" h="458362" w="12543">
                  <a:moveTo>
                    <a:pt x="0" y="0"/>
                  </a:moveTo>
                  <a:lnTo>
                    <a:pt x="12543" y="0"/>
                  </a:lnTo>
                  <a:lnTo>
                    <a:pt x="12543" y="458362"/>
                  </a:lnTo>
                  <a:lnTo>
                    <a:pt x="0" y="458362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36" name="Google Shape;236;p8"/>
            <p:cNvSpPr txBox="1"/>
            <p:nvPr/>
          </p:nvSpPr>
          <p:spPr>
            <a:xfrm>
              <a:off x="0" y="-38100"/>
              <a:ext cx="12543" cy="49646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8"/>
          <p:cNvGrpSpPr/>
          <p:nvPr/>
        </p:nvGrpSpPr>
        <p:grpSpPr>
          <a:xfrm>
            <a:off x="17187862" y="-77986"/>
            <a:ext cx="1028700" cy="1173361"/>
            <a:chOff x="0" y="-38100"/>
            <a:chExt cx="270933" cy="309033"/>
          </a:xfrm>
        </p:grpSpPr>
        <p:sp>
          <p:nvSpPr>
            <p:cNvPr id="238" name="Google Shape;238;p8"/>
            <p:cNvSpPr/>
            <p:nvPr/>
          </p:nvSpPr>
          <p:spPr>
            <a:xfrm>
              <a:off x="0" y="0"/>
              <a:ext cx="270933" cy="270933"/>
            </a:xfrm>
            <a:custGeom>
              <a:rect b="b" l="l" r="r" t="t"/>
              <a:pathLst>
                <a:path extrusionOk="0"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39" name="Google Shape;239;p8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8"/>
          <p:cNvGrpSpPr/>
          <p:nvPr/>
        </p:nvGrpSpPr>
        <p:grpSpPr>
          <a:xfrm>
            <a:off x="17187862" y="9066014"/>
            <a:ext cx="1028700" cy="1173361"/>
            <a:chOff x="0" y="-38100"/>
            <a:chExt cx="270933" cy="309033"/>
          </a:xfrm>
        </p:grpSpPr>
        <p:sp>
          <p:nvSpPr>
            <p:cNvPr id="241" name="Google Shape;241;p8"/>
            <p:cNvSpPr/>
            <p:nvPr/>
          </p:nvSpPr>
          <p:spPr>
            <a:xfrm>
              <a:off x="0" y="0"/>
              <a:ext cx="270933" cy="270933"/>
            </a:xfrm>
            <a:custGeom>
              <a:rect b="b" l="l" r="r" t="t"/>
              <a:pathLst>
                <a:path extrusionOk="0"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>
              <a:gsLst>
                <a:gs pos="0">
                  <a:srgbClr val="45D0FC"/>
                </a:gs>
                <a:gs pos="100000">
                  <a:srgbClr val="085DA0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42" name="Google Shape;242;p8"/>
            <p:cNvSpPr txBox="1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numCol="1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8"/>
          <p:cNvSpPr/>
          <p:nvPr/>
        </p:nvSpPr>
        <p:spPr>
          <a:xfrm>
            <a:off x="7298709" y="7678815"/>
            <a:ext cx="1845291" cy="2608185"/>
          </a:xfrm>
          <a:custGeom>
            <a:rect b="b" l="l" r="r" t="t"/>
            <a:pathLst>
              <a:path extrusionOk="0" h="2608185" w="1845291">
                <a:moveTo>
                  <a:pt x="0" y="0"/>
                </a:moveTo>
                <a:lnTo>
                  <a:pt x="1845291" y="0"/>
                </a:lnTo>
                <a:lnTo>
                  <a:pt x="1845291" y="2608185"/>
                </a:lnTo>
                <a:lnTo>
                  <a:pt x="0" y="2608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8"/>
          <p:cNvSpPr txBox="1"/>
          <p:nvPr/>
        </p:nvSpPr>
        <p:spPr>
          <a:xfrm>
            <a:off x="3000275" y="1076325"/>
            <a:ext cx="11817900" cy="14547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1F4FA1"/>
                </a:solidFill>
                <a:latin typeface="Open Sans"/>
                <a:ea typeface="Open Sans"/>
                <a:cs typeface="Open Sans"/>
                <a:sym typeface="Open Sans"/>
              </a:rPr>
              <a:t>La Inteligencia Artificial en la vida diaria</a:t>
            </a:r>
            <a:endParaRPr/>
          </a:p>
          <a:p>
            <a:pPr algn="l" indent="0" lvl="0" marL="0" marR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cap="none" i="0" strike="noStrike" sz="4500" u="none">
              <a:solidFill>
                <a:srgbClr val="1F4FA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1465713" y="2815379"/>
            <a:ext cx="7155600" cy="54936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just" indent="-387286" lvl="1" marL="914400" rtl="0">
              <a:lnSpc>
                <a:spcPct val="166026"/>
              </a:lnSpc>
              <a:spcBef>
                <a:spcPts val="0"/>
              </a:spcBef>
              <a:spcAft>
                <a:spcPts val="0"/>
              </a:spcAft>
              <a:buSzPts val="2499"/>
              <a:buChar char="•"/>
            </a:pPr>
            <a:r>
              <a:rPr lang="en-US" sz="2499">
                <a:latin typeface="Open Sans"/>
                <a:ea typeface="Open Sans"/>
                <a:cs typeface="Open Sans"/>
                <a:sym typeface="Open Sans"/>
              </a:rPr>
              <a:t>Compras y publicidad en línea</a:t>
            </a:r>
            <a:endParaRPr sz="2499">
              <a:latin typeface="Open Sans"/>
              <a:ea typeface="Open Sans"/>
              <a:cs typeface="Open Sans"/>
              <a:sym typeface="Open Sans"/>
            </a:endParaRPr>
          </a:p>
          <a:p>
            <a:pPr algn="just" indent="-387286" lvl="1" marL="914400" rtl="0">
              <a:lnSpc>
                <a:spcPct val="166026"/>
              </a:lnSpc>
              <a:spcBef>
                <a:spcPts val="0"/>
              </a:spcBef>
              <a:spcAft>
                <a:spcPts val="0"/>
              </a:spcAft>
              <a:buSzPts val="2499"/>
              <a:buChar char="•"/>
            </a:pPr>
            <a:r>
              <a:rPr lang="en-US" sz="2499">
                <a:latin typeface="Open Sans"/>
                <a:ea typeface="Open Sans"/>
                <a:cs typeface="Open Sans"/>
                <a:sym typeface="Open Sans"/>
              </a:rPr>
              <a:t>Búsquedas en línea</a:t>
            </a:r>
            <a:endParaRPr sz="2499">
              <a:latin typeface="Open Sans"/>
              <a:ea typeface="Open Sans"/>
              <a:cs typeface="Open Sans"/>
              <a:sym typeface="Open Sans"/>
            </a:endParaRPr>
          </a:p>
          <a:p>
            <a:pPr algn="just" indent="-387286" lvl="1" marL="914400" rtl="0">
              <a:lnSpc>
                <a:spcPct val="166026"/>
              </a:lnSpc>
              <a:spcBef>
                <a:spcPts val="0"/>
              </a:spcBef>
              <a:spcAft>
                <a:spcPts val="0"/>
              </a:spcAft>
              <a:buSzPts val="2499"/>
              <a:buChar char="•"/>
            </a:pPr>
            <a:r>
              <a:rPr lang="en-US" sz="2499">
                <a:latin typeface="Open Sans"/>
                <a:ea typeface="Open Sans"/>
                <a:cs typeface="Open Sans"/>
                <a:sym typeface="Open Sans"/>
              </a:rPr>
              <a:t>Asistentes digitales personales</a:t>
            </a:r>
            <a:endParaRPr sz="2499">
              <a:latin typeface="Open Sans"/>
              <a:ea typeface="Open Sans"/>
              <a:cs typeface="Open Sans"/>
              <a:sym typeface="Open Sans"/>
            </a:endParaRPr>
          </a:p>
          <a:p>
            <a:pPr algn="just" indent="-387286" lvl="1" marL="914400" rtl="0">
              <a:lnSpc>
                <a:spcPct val="166026"/>
              </a:lnSpc>
              <a:spcBef>
                <a:spcPts val="0"/>
              </a:spcBef>
              <a:spcAft>
                <a:spcPts val="0"/>
              </a:spcAft>
              <a:buSzPts val="2499"/>
              <a:buChar char="•"/>
            </a:pPr>
            <a:r>
              <a:rPr lang="en-US" sz="2499">
                <a:latin typeface="Open Sans"/>
                <a:ea typeface="Open Sans"/>
                <a:cs typeface="Open Sans"/>
                <a:sym typeface="Open Sans"/>
              </a:rPr>
              <a:t>Traducción automática</a:t>
            </a:r>
            <a:endParaRPr sz="2499">
              <a:latin typeface="Open Sans"/>
              <a:ea typeface="Open Sans"/>
              <a:cs typeface="Open Sans"/>
              <a:sym typeface="Open Sans"/>
            </a:endParaRPr>
          </a:p>
          <a:p>
            <a:pPr algn="just" indent="-387286" lvl="1" marL="914400" rtl="0">
              <a:lnSpc>
                <a:spcPct val="166026"/>
              </a:lnSpc>
              <a:spcBef>
                <a:spcPts val="0"/>
              </a:spcBef>
              <a:spcAft>
                <a:spcPts val="0"/>
              </a:spcAft>
              <a:buSzPts val="2499"/>
              <a:buChar char="•"/>
            </a:pPr>
            <a:r>
              <a:rPr lang="en-US" sz="2499">
                <a:latin typeface="Open Sans"/>
                <a:ea typeface="Open Sans"/>
                <a:cs typeface="Open Sans"/>
                <a:sym typeface="Open Sans"/>
              </a:rPr>
              <a:t>Hogares, ciudades e infraestructuras inteligentes</a:t>
            </a:r>
            <a:endParaRPr sz="2499">
              <a:latin typeface="Open Sans"/>
              <a:ea typeface="Open Sans"/>
              <a:cs typeface="Open Sans"/>
              <a:sym typeface="Open Sans"/>
            </a:endParaRPr>
          </a:p>
          <a:p>
            <a:pPr algn="just" indent="-387286" lvl="1" marL="914400" rtl="0">
              <a:lnSpc>
                <a:spcPct val="166026"/>
              </a:lnSpc>
              <a:spcBef>
                <a:spcPts val="0"/>
              </a:spcBef>
              <a:spcAft>
                <a:spcPts val="0"/>
              </a:spcAft>
              <a:buSzPts val="2499"/>
              <a:buChar char="•"/>
            </a:pPr>
            <a:r>
              <a:rPr lang="en-US" sz="2499">
                <a:latin typeface="Open Sans"/>
                <a:ea typeface="Open Sans"/>
                <a:cs typeface="Open Sans"/>
                <a:sym typeface="Open Sans"/>
              </a:rPr>
              <a:t>Vehículos</a:t>
            </a:r>
            <a:endParaRPr sz="2499">
              <a:latin typeface="Open Sans"/>
              <a:ea typeface="Open Sans"/>
              <a:cs typeface="Open Sans"/>
              <a:sym typeface="Open Sans"/>
            </a:endParaRPr>
          </a:p>
          <a:p>
            <a:pPr algn="just" indent="-387286" lvl="1" marL="914400" rtl="0">
              <a:lnSpc>
                <a:spcPct val="166026"/>
              </a:lnSpc>
              <a:spcBef>
                <a:spcPts val="0"/>
              </a:spcBef>
              <a:spcAft>
                <a:spcPts val="0"/>
              </a:spcAft>
              <a:buSzPts val="2499"/>
              <a:buChar char="•"/>
            </a:pPr>
            <a:r>
              <a:rPr lang="en-US" sz="2499">
                <a:latin typeface="Open Sans"/>
                <a:ea typeface="Open Sans"/>
                <a:cs typeface="Open Sans"/>
                <a:sym typeface="Open Sans"/>
              </a:rPr>
              <a:t>Ciberseguridad</a:t>
            </a:r>
            <a:endParaRPr sz="2499">
              <a:latin typeface="Open Sans"/>
              <a:ea typeface="Open Sans"/>
              <a:cs typeface="Open Sans"/>
              <a:sym typeface="Open Sans"/>
            </a:endParaRPr>
          </a:p>
          <a:p>
            <a:pPr algn="just" indent="0" lvl="0" marL="914400" marR="0" rtl="0">
              <a:lnSpc>
                <a:spcPct val="166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8"/>
          <p:cNvSpPr txBox="1"/>
          <p:nvPr/>
        </p:nvSpPr>
        <p:spPr>
          <a:xfrm>
            <a:off x="10032384" y="2815379"/>
            <a:ext cx="7155600" cy="54936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just" indent="-387286" lvl="1" marL="914400" rtl="0">
              <a:lnSpc>
                <a:spcPct val="166026"/>
              </a:lnSpc>
              <a:spcBef>
                <a:spcPts val="0"/>
              </a:spcBef>
              <a:spcAft>
                <a:spcPts val="0"/>
              </a:spcAft>
              <a:buSzPts val="2499"/>
              <a:buChar char="•"/>
            </a:pPr>
            <a:r>
              <a:rPr lang="en-US" sz="2499">
                <a:latin typeface="Open Sans"/>
                <a:ea typeface="Open Sans"/>
                <a:cs typeface="Open Sans"/>
                <a:sym typeface="Open Sans"/>
              </a:rPr>
              <a:t>Lucha contra COVID-19</a:t>
            </a:r>
            <a:endParaRPr sz="2499">
              <a:latin typeface="Open Sans"/>
              <a:ea typeface="Open Sans"/>
              <a:cs typeface="Open Sans"/>
              <a:sym typeface="Open Sans"/>
            </a:endParaRPr>
          </a:p>
          <a:p>
            <a:pPr algn="just" indent="-387286" lvl="1" marL="914400" rtl="0">
              <a:lnSpc>
                <a:spcPct val="166026"/>
              </a:lnSpc>
              <a:spcBef>
                <a:spcPts val="0"/>
              </a:spcBef>
              <a:spcAft>
                <a:spcPts val="0"/>
              </a:spcAft>
              <a:buSzPts val="2499"/>
              <a:buChar char="•"/>
            </a:pPr>
            <a:r>
              <a:rPr lang="en-US" sz="2499">
                <a:latin typeface="Open Sans"/>
                <a:ea typeface="Open Sans"/>
                <a:cs typeface="Open Sans"/>
                <a:sym typeface="Open Sans"/>
              </a:rPr>
              <a:t>Lucha contra la desinformación</a:t>
            </a:r>
            <a:endParaRPr sz="2499">
              <a:latin typeface="Open Sans"/>
              <a:ea typeface="Open Sans"/>
              <a:cs typeface="Open Sans"/>
              <a:sym typeface="Open Sans"/>
            </a:endParaRPr>
          </a:p>
          <a:p>
            <a:pPr algn="just" indent="-387286" lvl="1" marL="914400" rtl="0">
              <a:lnSpc>
                <a:spcPct val="166026"/>
              </a:lnSpc>
              <a:spcBef>
                <a:spcPts val="0"/>
              </a:spcBef>
              <a:spcAft>
                <a:spcPts val="0"/>
              </a:spcAft>
              <a:buSzPts val="2499"/>
              <a:buChar char="•"/>
            </a:pPr>
            <a:r>
              <a:rPr lang="en-US" sz="2499">
                <a:latin typeface="Open Sans"/>
                <a:ea typeface="Open Sans"/>
                <a:cs typeface="Open Sans"/>
                <a:sym typeface="Open Sans"/>
              </a:rPr>
              <a:t>Sanidad</a:t>
            </a:r>
            <a:endParaRPr sz="2499">
              <a:latin typeface="Open Sans"/>
              <a:ea typeface="Open Sans"/>
              <a:cs typeface="Open Sans"/>
              <a:sym typeface="Open Sans"/>
            </a:endParaRPr>
          </a:p>
          <a:p>
            <a:pPr algn="just" indent="-387286" lvl="1" marL="914400" rtl="0">
              <a:lnSpc>
                <a:spcPct val="166026"/>
              </a:lnSpc>
              <a:spcBef>
                <a:spcPts val="0"/>
              </a:spcBef>
              <a:spcAft>
                <a:spcPts val="0"/>
              </a:spcAft>
              <a:buSzPts val="2499"/>
              <a:buChar char="•"/>
            </a:pPr>
            <a:r>
              <a:rPr lang="en-US" sz="2499">
                <a:latin typeface="Open Sans"/>
                <a:ea typeface="Open Sans"/>
                <a:cs typeface="Open Sans"/>
                <a:sym typeface="Open Sans"/>
              </a:rPr>
              <a:t>Fabricación</a:t>
            </a:r>
            <a:endParaRPr sz="2499">
              <a:latin typeface="Open Sans"/>
              <a:ea typeface="Open Sans"/>
              <a:cs typeface="Open Sans"/>
              <a:sym typeface="Open Sans"/>
            </a:endParaRPr>
          </a:p>
          <a:p>
            <a:pPr algn="just" indent="-387286" lvl="1" marL="914400" rtl="0">
              <a:lnSpc>
                <a:spcPct val="166026"/>
              </a:lnSpc>
              <a:spcBef>
                <a:spcPts val="0"/>
              </a:spcBef>
              <a:spcAft>
                <a:spcPts val="0"/>
              </a:spcAft>
              <a:buSzPts val="2499"/>
              <a:buChar char="•"/>
            </a:pPr>
            <a:r>
              <a:rPr lang="en-US" sz="2499">
                <a:latin typeface="Open Sans"/>
                <a:ea typeface="Open Sans"/>
                <a:cs typeface="Open Sans"/>
                <a:sym typeface="Open Sans"/>
              </a:rPr>
              <a:t>Transporte</a:t>
            </a:r>
            <a:endParaRPr sz="2499">
              <a:latin typeface="Open Sans"/>
              <a:ea typeface="Open Sans"/>
              <a:cs typeface="Open Sans"/>
              <a:sym typeface="Open Sans"/>
            </a:endParaRPr>
          </a:p>
          <a:p>
            <a:pPr algn="just" indent="-387286" lvl="1" marL="914400" rtl="0">
              <a:lnSpc>
                <a:spcPct val="166026"/>
              </a:lnSpc>
              <a:spcBef>
                <a:spcPts val="0"/>
              </a:spcBef>
              <a:spcAft>
                <a:spcPts val="0"/>
              </a:spcAft>
              <a:buSzPts val="2499"/>
              <a:buChar char="•"/>
            </a:pPr>
            <a:r>
              <a:rPr lang="en-US" sz="2499">
                <a:latin typeface="Open Sans"/>
                <a:ea typeface="Open Sans"/>
                <a:cs typeface="Open Sans"/>
                <a:sym typeface="Open Sans"/>
              </a:rPr>
              <a:t>Agricultura y suministro de alimentos</a:t>
            </a:r>
            <a:endParaRPr sz="2499">
              <a:latin typeface="Open Sans"/>
              <a:ea typeface="Open Sans"/>
              <a:cs typeface="Open Sans"/>
              <a:sym typeface="Open Sans"/>
            </a:endParaRPr>
          </a:p>
          <a:p>
            <a:pPr algn="just" indent="-387286" lvl="1" marL="914400" rtl="0">
              <a:lnSpc>
                <a:spcPct val="166026"/>
              </a:lnSpc>
              <a:spcBef>
                <a:spcPts val="0"/>
              </a:spcBef>
              <a:spcAft>
                <a:spcPts val="0"/>
              </a:spcAft>
              <a:buSzPts val="2499"/>
              <a:buChar char="•"/>
            </a:pPr>
            <a:r>
              <a:rPr lang="en-US" sz="2499">
                <a:latin typeface="Open Sans"/>
                <a:ea typeface="Open Sans"/>
                <a:cs typeface="Open Sans"/>
                <a:sym typeface="Open Sans"/>
              </a:rPr>
              <a:t>Administración pública y servicios</a:t>
            </a:r>
            <a:endParaRPr sz="2499">
              <a:latin typeface="Open Sans"/>
              <a:ea typeface="Open Sans"/>
              <a:cs typeface="Open Sans"/>
              <a:sym typeface="Open Sans"/>
            </a:endParaRPr>
          </a:p>
          <a:p>
            <a:pPr algn="just" indent="0" lvl="0" marL="914400" marR="0" rtl="0">
              <a:lnSpc>
                <a:spcPct val="166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latin typeface="Open Sans"/>
              <a:ea typeface="Open Sans"/>
              <a:cs typeface="Open Sans"/>
              <a:sym typeface="Open Sans"/>
            </a:endParaRPr>
          </a:p>
          <a:p>
            <a:pPr algn="just" indent="0" lvl="0" marL="0" marR="0" rtl="0">
              <a:lnSpc>
                <a:spcPct val="166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2499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1b52895256_0_16"/>
          <p:cNvSpPr txBox="1"/>
          <p:nvPr/>
        </p:nvSpPr>
        <p:spPr>
          <a:xfrm>
            <a:off x="3000268" y="1076325"/>
            <a:ext cx="11241900" cy="6927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cap="none" i="0" strike="noStrike" sz="4500" u="none">
              <a:solidFill>
                <a:srgbClr val="1F4FA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g31b52895256_0_16"/>
          <p:cNvSpPr txBox="1"/>
          <p:nvPr/>
        </p:nvSpPr>
        <p:spPr>
          <a:xfrm>
            <a:off x="3348459" y="-77971"/>
            <a:ext cx="7155600" cy="3846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just" indent="0" lvl="0" marL="0" rtl="0">
              <a:lnSpc>
                <a:spcPct val="166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2499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3" name="Google Shape;253;g31b52895256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315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